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4"/>
    <p:sldMasterId id="2147483722" r:id="rId5"/>
  </p:sldMasterIdLst>
  <p:notesMasterIdLst>
    <p:notesMasterId r:id="rId39"/>
  </p:notesMasterIdLst>
  <p:handoutMasterIdLst>
    <p:handoutMasterId r:id="rId40"/>
  </p:handoutMasterIdLst>
  <p:sldIdLst>
    <p:sldId id="350" r:id="rId6"/>
    <p:sldId id="257" r:id="rId7"/>
    <p:sldId id="355" r:id="rId8"/>
    <p:sldId id="383" r:id="rId9"/>
    <p:sldId id="309" r:id="rId10"/>
    <p:sldId id="265" r:id="rId11"/>
    <p:sldId id="282" r:id="rId12"/>
    <p:sldId id="318" r:id="rId13"/>
    <p:sldId id="319" r:id="rId14"/>
    <p:sldId id="320" r:id="rId15"/>
    <p:sldId id="311" r:id="rId16"/>
    <p:sldId id="321" r:id="rId17"/>
    <p:sldId id="322" r:id="rId18"/>
    <p:sldId id="323" r:id="rId19"/>
    <p:sldId id="324" r:id="rId20"/>
    <p:sldId id="312" r:id="rId21"/>
    <p:sldId id="326" r:id="rId22"/>
    <p:sldId id="327" r:id="rId23"/>
    <p:sldId id="328" r:id="rId24"/>
    <p:sldId id="329" r:id="rId25"/>
    <p:sldId id="313" r:id="rId26"/>
    <p:sldId id="351" r:id="rId27"/>
    <p:sldId id="314" r:id="rId28"/>
    <p:sldId id="337" r:id="rId29"/>
    <p:sldId id="338" r:id="rId30"/>
    <p:sldId id="339" r:id="rId31"/>
    <p:sldId id="315" r:id="rId32"/>
    <p:sldId id="340" r:id="rId33"/>
    <p:sldId id="341" r:id="rId34"/>
    <p:sldId id="316" r:id="rId35"/>
    <p:sldId id="342" r:id="rId36"/>
    <p:sldId id="261" r:id="rId37"/>
    <p:sldId id="258" r:id="rId38"/>
  </p:sldIdLst>
  <p:sldSz cx="9144000" cy="6858000" type="screen4x3"/>
  <p:notesSz cx="7315200" cy="96012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65517" autoAdjust="0"/>
  </p:normalViewPr>
  <p:slideViewPr>
    <p:cSldViewPr>
      <p:cViewPr varScale="1">
        <p:scale>
          <a:sx n="45" d="100"/>
          <a:sy n="45" d="100"/>
        </p:scale>
        <p:origin x="1422" y="60"/>
      </p:cViewPr>
      <p:guideLst>
        <p:guide orient="horz" pos="2160"/>
        <p:guide pos="2928"/>
      </p:guideLst>
    </p:cSldViewPr>
  </p:slideViewPr>
  <p:outlineViewPr>
    <p:cViewPr>
      <p:scale>
        <a:sx n="33" d="100"/>
        <a:sy n="33" d="100"/>
      </p:scale>
      <p:origin x="0" y="-2673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2" d="100"/>
          <a:sy n="72" d="100"/>
        </p:scale>
        <p:origin x="2664"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6/11/relationships/changesInfo" Target="changesInfos/changesInfo1.xml"/><Relationship Id="rId20" Type="http://schemas.openxmlformats.org/officeDocument/2006/relationships/slide" Target="slides/slide15.xml"/><Relationship Id="rId41"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Martin" userId="69505452-48a5-4fb1-b534-f3eb896ad266" providerId="ADAL" clId="{B88B1E55-6F6D-471D-B0A6-440CBC4B6AA4}"/>
    <pc:docChg chg="undo custSel delSld modSld modMainMaster">
      <pc:chgData name="Michelle Martin" userId="69505452-48a5-4fb1-b534-f3eb896ad266" providerId="ADAL" clId="{B88B1E55-6F6D-471D-B0A6-440CBC4B6AA4}" dt="2024-02-29T18:27:09.353" v="216" actId="255"/>
      <pc:docMkLst>
        <pc:docMk/>
      </pc:docMkLst>
      <pc:sldChg chg="addSp delSp modSp mod setBg">
        <pc:chgData name="Michelle Martin" userId="69505452-48a5-4fb1-b534-f3eb896ad266" providerId="ADAL" clId="{B88B1E55-6F6D-471D-B0A6-440CBC4B6AA4}" dt="2024-02-29T15:15:30.317" v="123" actId="20577"/>
        <pc:sldMkLst>
          <pc:docMk/>
          <pc:sldMk cId="1381192853" sldId="257"/>
        </pc:sldMkLst>
        <pc:spChg chg="mod">
          <ac:chgData name="Michelle Martin" userId="69505452-48a5-4fb1-b534-f3eb896ad266" providerId="ADAL" clId="{B88B1E55-6F6D-471D-B0A6-440CBC4B6AA4}" dt="2024-02-29T15:02:29.883" v="9" actId="26606"/>
          <ac:spMkLst>
            <pc:docMk/>
            <pc:sldMk cId="1381192853" sldId="257"/>
            <ac:spMk id="2" creationId="{00000000-0000-0000-0000-000000000000}"/>
          </ac:spMkLst>
        </pc:spChg>
        <pc:spChg chg="mod">
          <ac:chgData name="Michelle Martin" userId="69505452-48a5-4fb1-b534-f3eb896ad266" providerId="ADAL" clId="{B88B1E55-6F6D-471D-B0A6-440CBC4B6AA4}" dt="2024-02-29T15:15:30.317" v="123" actId="20577"/>
          <ac:spMkLst>
            <pc:docMk/>
            <pc:sldMk cId="1381192853" sldId="257"/>
            <ac:spMk id="6" creationId="{00000000-0000-0000-0000-000000000000}"/>
          </ac:spMkLst>
        </pc:spChg>
        <pc:spChg chg="add">
          <ac:chgData name="Michelle Martin" userId="69505452-48a5-4fb1-b534-f3eb896ad266" providerId="ADAL" clId="{B88B1E55-6F6D-471D-B0A6-440CBC4B6AA4}" dt="2024-02-29T15:02:29.883" v="9" actId="26606"/>
          <ac:spMkLst>
            <pc:docMk/>
            <pc:sldMk cId="1381192853" sldId="257"/>
            <ac:spMk id="11" creationId="{09588DA8-065E-4F6F-8EFD-43104AB2E0CF}"/>
          </ac:spMkLst>
        </pc:spChg>
        <pc:spChg chg="add">
          <ac:chgData name="Michelle Martin" userId="69505452-48a5-4fb1-b534-f3eb896ad266" providerId="ADAL" clId="{B88B1E55-6F6D-471D-B0A6-440CBC4B6AA4}" dt="2024-02-29T15:02:29.883" v="9" actId="26606"/>
          <ac:spMkLst>
            <pc:docMk/>
            <pc:sldMk cId="1381192853" sldId="257"/>
            <ac:spMk id="13" creationId="{C4285719-470E-454C-AF62-8323075F1F5B}"/>
          </ac:spMkLst>
        </pc:spChg>
        <pc:spChg chg="add">
          <ac:chgData name="Michelle Martin" userId="69505452-48a5-4fb1-b534-f3eb896ad266" providerId="ADAL" clId="{B88B1E55-6F6D-471D-B0A6-440CBC4B6AA4}" dt="2024-02-29T15:02:29.883" v="9" actId="26606"/>
          <ac:spMkLst>
            <pc:docMk/>
            <pc:sldMk cId="1381192853" sldId="257"/>
            <ac:spMk id="15" creationId="{CD9FE4EF-C4D8-49A0-B2FF-81D8DB7D8A24}"/>
          </ac:spMkLst>
        </pc:spChg>
        <pc:spChg chg="add">
          <ac:chgData name="Michelle Martin" userId="69505452-48a5-4fb1-b534-f3eb896ad266" providerId="ADAL" clId="{B88B1E55-6F6D-471D-B0A6-440CBC4B6AA4}" dt="2024-02-29T15:02:29.883" v="9" actId="26606"/>
          <ac:spMkLst>
            <pc:docMk/>
            <pc:sldMk cId="1381192853" sldId="257"/>
            <ac:spMk id="17" creationId="{4300840D-0A0B-4512-BACA-B439D5B9C57C}"/>
          </ac:spMkLst>
        </pc:spChg>
        <pc:spChg chg="add">
          <ac:chgData name="Michelle Martin" userId="69505452-48a5-4fb1-b534-f3eb896ad266" providerId="ADAL" clId="{B88B1E55-6F6D-471D-B0A6-440CBC4B6AA4}" dt="2024-02-29T15:02:29.883" v="9" actId="26606"/>
          <ac:spMkLst>
            <pc:docMk/>
            <pc:sldMk cId="1381192853" sldId="257"/>
            <ac:spMk id="19" creationId="{D2B78728-A580-49A7-84F9-6EF6F583ADE0}"/>
          </ac:spMkLst>
        </pc:spChg>
        <pc:spChg chg="add">
          <ac:chgData name="Michelle Martin" userId="69505452-48a5-4fb1-b534-f3eb896ad266" providerId="ADAL" clId="{B88B1E55-6F6D-471D-B0A6-440CBC4B6AA4}" dt="2024-02-29T15:02:29.883" v="9" actId="26606"/>
          <ac:spMkLst>
            <pc:docMk/>
            <pc:sldMk cId="1381192853" sldId="257"/>
            <ac:spMk id="21" creationId="{38FAA1A1-D861-433F-88FA-1E9D6FD31D11}"/>
          </ac:spMkLst>
        </pc:spChg>
        <pc:spChg chg="add">
          <ac:chgData name="Michelle Martin" userId="69505452-48a5-4fb1-b534-f3eb896ad266" providerId="ADAL" clId="{B88B1E55-6F6D-471D-B0A6-440CBC4B6AA4}" dt="2024-02-29T15:02:29.883" v="9" actId="26606"/>
          <ac:spMkLst>
            <pc:docMk/>
            <pc:sldMk cId="1381192853" sldId="257"/>
            <ac:spMk id="23" creationId="{8D71EDA1-87BF-4D5D-AB79-F346FD19278A}"/>
          </ac:spMkLst>
        </pc:spChg>
        <pc:picChg chg="del">
          <ac:chgData name="Michelle Martin" userId="69505452-48a5-4fb1-b534-f3eb896ad266" providerId="ADAL" clId="{B88B1E55-6F6D-471D-B0A6-440CBC4B6AA4}" dt="2024-02-29T15:02:21.361" v="8" actId="478"/>
          <ac:picMkLst>
            <pc:docMk/>
            <pc:sldMk cId="1381192853" sldId="257"/>
            <ac:picMk id="7" creationId="{00000000-0000-0000-0000-000000000000}"/>
          </ac:picMkLst>
        </pc:picChg>
      </pc:sldChg>
      <pc:sldChg chg="addSp delSp modSp mod setBg">
        <pc:chgData name="Michelle Martin" userId="69505452-48a5-4fb1-b534-f3eb896ad266" providerId="ADAL" clId="{B88B1E55-6F6D-471D-B0A6-440CBC4B6AA4}" dt="2024-02-29T18:27:09.353" v="216" actId="255"/>
        <pc:sldMkLst>
          <pc:docMk/>
          <pc:sldMk cId="3118969081" sldId="258"/>
        </pc:sldMkLst>
        <pc:spChg chg="del mod ord">
          <ac:chgData name="Michelle Martin" userId="69505452-48a5-4fb1-b534-f3eb896ad266" providerId="ADAL" clId="{B88B1E55-6F6D-471D-B0A6-440CBC4B6AA4}" dt="2024-02-29T15:19:25.970" v="156" actId="478"/>
          <ac:spMkLst>
            <pc:docMk/>
            <pc:sldMk cId="3118969081" sldId="258"/>
            <ac:spMk id="3" creationId="{00000000-0000-0000-0000-000000000000}"/>
          </ac:spMkLst>
        </pc:spChg>
        <pc:spChg chg="add mod">
          <ac:chgData name="Michelle Martin" userId="69505452-48a5-4fb1-b534-f3eb896ad266" providerId="ADAL" clId="{B88B1E55-6F6D-471D-B0A6-440CBC4B6AA4}" dt="2024-02-29T18:27:09.353" v="216" actId="255"/>
          <ac:spMkLst>
            <pc:docMk/>
            <pc:sldMk cId="3118969081" sldId="258"/>
            <ac:spMk id="4" creationId="{00000000-0000-0000-0000-000000000000}"/>
          </ac:spMkLst>
        </pc:spChg>
        <pc:spChg chg="mod">
          <ac:chgData name="Michelle Martin" userId="69505452-48a5-4fb1-b534-f3eb896ad266" providerId="ADAL" clId="{B88B1E55-6F6D-471D-B0A6-440CBC4B6AA4}" dt="2024-02-29T15:20:19.676" v="169" actId="26606"/>
          <ac:spMkLst>
            <pc:docMk/>
            <pc:sldMk cId="3118969081" sldId="258"/>
            <ac:spMk id="5" creationId="{00000000-0000-0000-0000-000000000000}"/>
          </ac:spMkLst>
        </pc:spChg>
        <pc:spChg chg="add del mod">
          <ac:chgData name="Michelle Martin" userId="69505452-48a5-4fb1-b534-f3eb896ad266" providerId="ADAL" clId="{B88B1E55-6F6D-471D-B0A6-440CBC4B6AA4}" dt="2024-02-29T15:19:17.943" v="154" actId="478"/>
          <ac:spMkLst>
            <pc:docMk/>
            <pc:sldMk cId="3118969081" sldId="258"/>
            <ac:spMk id="6" creationId="{88B2C88D-34CD-B374-A417-7686259EB18B}"/>
          </ac:spMkLst>
        </pc:spChg>
        <pc:spChg chg="del mod replId">
          <ac:chgData name="Michelle Martin" userId="69505452-48a5-4fb1-b534-f3eb896ad266" providerId="ADAL" clId="{B88B1E55-6F6D-471D-B0A6-440CBC4B6AA4}" dt="2024-02-29T15:19:02.113" v="153" actId="26606"/>
          <ac:spMkLst>
            <pc:docMk/>
            <pc:sldMk cId="3118969081" sldId="258"/>
            <ac:spMk id="8" creationId="{00000000-0000-0000-0000-000000000000}"/>
          </ac:spMkLst>
        </pc:spChg>
        <pc:spChg chg="add del">
          <ac:chgData name="Michelle Martin" userId="69505452-48a5-4fb1-b534-f3eb896ad266" providerId="ADAL" clId="{B88B1E55-6F6D-471D-B0A6-440CBC4B6AA4}" dt="2024-02-29T15:20:19.676" v="169" actId="26606"/>
          <ac:spMkLst>
            <pc:docMk/>
            <pc:sldMk cId="3118969081" sldId="258"/>
            <ac:spMk id="11" creationId="{BACC6370-2D7E-4714-9D71-7542949D7D5D}"/>
          </ac:spMkLst>
        </pc:spChg>
        <pc:spChg chg="add del">
          <ac:chgData name="Michelle Martin" userId="69505452-48a5-4fb1-b534-f3eb896ad266" providerId="ADAL" clId="{B88B1E55-6F6D-471D-B0A6-440CBC4B6AA4}" dt="2024-02-29T15:20:19.676" v="169" actId="26606"/>
          <ac:spMkLst>
            <pc:docMk/>
            <pc:sldMk cId="3118969081" sldId="258"/>
            <ac:spMk id="13" creationId="{256B2C21-A230-48C0-8DF1-C46611373C44}"/>
          </ac:spMkLst>
        </pc:spChg>
        <pc:spChg chg="add del">
          <ac:chgData name="Michelle Martin" userId="69505452-48a5-4fb1-b534-f3eb896ad266" providerId="ADAL" clId="{B88B1E55-6F6D-471D-B0A6-440CBC4B6AA4}" dt="2024-02-29T15:20:19.676" v="169" actId="26606"/>
          <ac:spMkLst>
            <pc:docMk/>
            <pc:sldMk cId="3118969081" sldId="258"/>
            <ac:spMk id="15" creationId="{3847E18C-932D-4C95-AABA-FEC7C9499AD7}"/>
          </ac:spMkLst>
        </pc:spChg>
        <pc:spChg chg="add del">
          <ac:chgData name="Michelle Martin" userId="69505452-48a5-4fb1-b534-f3eb896ad266" providerId="ADAL" clId="{B88B1E55-6F6D-471D-B0A6-440CBC4B6AA4}" dt="2024-02-29T15:20:19.676" v="169" actId="26606"/>
          <ac:spMkLst>
            <pc:docMk/>
            <pc:sldMk cId="3118969081" sldId="258"/>
            <ac:spMk id="17" creationId="{3150CB11-0C61-439E-910F-5787759E72A0}"/>
          </ac:spMkLst>
        </pc:spChg>
        <pc:spChg chg="add del">
          <ac:chgData name="Michelle Martin" userId="69505452-48a5-4fb1-b534-f3eb896ad266" providerId="ADAL" clId="{B88B1E55-6F6D-471D-B0A6-440CBC4B6AA4}" dt="2024-02-29T15:20:19.676" v="169" actId="26606"/>
          <ac:spMkLst>
            <pc:docMk/>
            <pc:sldMk cId="3118969081" sldId="258"/>
            <ac:spMk id="19" creationId="{43F8A58B-5155-44CE-A5FF-7647B47D0A7A}"/>
          </ac:spMkLst>
        </pc:spChg>
        <pc:spChg chg="add del">
          <ac:chgData name="Michelle Martin" userId="69505452-48a5-4fb1-b534-f3eb896ad266" providerId="ADAL" clId="{B88B1E55-6F6D-471D-B0A6-440CBC4B6AA4}" dt="2024-02-29T15:20:19.676" v="169" actId="26606"/>
          <ac:spMkLst>
            <pc:docMk/>
            <pc:sldMk cId="3118969081" sldId="258"/>
            <ac:spMk id="21" creationId="{443F2ACA-E6D6-4028-82DD-F03C262D5DE6}"/>
          </ac:spMkLst>
        </pc:spChg>
        <pc:spChg chg="add del">
          <ac:chgData name="Michelle Martin" userId="69505452-48a5-4fb1-b534-f3eb896ad266" providerId="ADAL" clId="{B88B1E55-6F6D-471D-B0A6-440CBC4B6AA4}" dt="2024-02-29T15:20:19.653" v="168" actId="26606"/>
          <ac:spMkLst>
            <pc:docMk/>
            <pc:sldMk cId="3118969081" sldId="258"/>
            <ac:spMk id="26" creationId="{3AD318CC-E2A8-4E27-9548-A047A78999B1}"/>
          </ac:spMkLst>
        </pc:spChg>
        <pc:spChg chg="add">
          <ac:chgData name="Michelle Martin" userId="69505452-48a5-4fb1-b534-f3eb896ad266" providerId="ADAL" clId="{B88B1E55-6F6D-471D-B0A6-440CBC4B6AA4}" dt="2024-02-29T15:20:19.676" v="169" actId="26606"/>
          <ac:spMkLst>
            <pc:docMk/>
            <pc:sldMk cId="3118969081" sldId="258"/>
            <ac:spMk id="30" creationId="{CD9FE4EF-C4D8-49A0-B2FF-81D8DB7D8A24}"/>
          </ac:spMkLst>
        </pc:spChg>
        <pc:spChg chg="add del">
          <ac:chgData name="Michelle Martin" userId="69505452-48a5-4fb1-b534-f3eb896ad266" providerId="ADAL" clId="{B88B1E55-6F6D-471D-B0A6-440CBC4B6AA4}" dt="2024-02-29T15:20:19.653" v="168" actId="26606"/>
          <ac:spMkLst>
            <pc:docMk/>
            <pc:sldMk cId="3118969081" sldId="258"/>
            <ac:spMk id="32" creationId="{2C1BBA94-3F40-40AA-8BB9-E69E25E537C1}"/>
          </ac:spMkLst>
        </pc:spChg>
        <pc:spChg chg="add">
          <ac:chgData name="Michelle Martin" userId="69505452-48a5-4fb1-b534-f3eb896ad266" providerId="ADAL" clId="{B88B1E55-6F6D-471D-B0A6-440CBC4B6AA4}" dt="2024-02-29T15:20:19.676" v="169" actId="26606"/>
          <ac:spMkLst>
            <pc:docMk/>
            <pc:sldMk cId="3118969081" sldId="258"/>
            <ac:spMk id="34" creationId="{D2B78728-A580-49A7-84F9-6EF6F583ADE0}"/>
          </ac:spMkLst>
        </pc:spChg>
        <pc:spChg chg="add">
          <ac:chgData name="Michelle Martin" userId="69505452-48a5-4fb1-b534-f3eb896ad266" providerId="ADAL" clId="{B88B1E55-6F6D-471D-B0A6-440CBC4B6AA4}" dt="2024-02-29T15:20:19.676" v="169" actId="26606"/>
          <ac:spMkLst>
            <pc:docMk/>
            <pc:sldMk cId="3118969081" sldId="258"/>
            <ac:spMk id="35" creationId="{09588DA8-065E-4F6F-8EFD-43104AB2E0CF}"/>
          </ac:spMkLst>
        </pc:spChg>
        <pc:spChg chg="add">
          <ac:chgData name="Michelle Martin" userId="69505452-48a5-4fb1-b534-f3eb896ad266" providerId="ADAL" clId="{B88B1E55-6F6D-471D-B0A6-440CBC4B6AA4}" dt="2024-02-29T15:20:19.676" v="169" actId="26606"/>
          <ac:spMkLst>
            <pc:docMk/>
            <pc:sldMk cId="3118969081" sldId="258"/>
            <ac:spMk id="36" creationId="{38FAA1A1-D861-433F-88FA-1E9D6FD31D11}"/>
          </ac:spMkLst>
        </pc:spChg>
        <pc:spChg chg="add">
          <ac:chgData name="Michelle Martin" userId="69505452-48a5-4fb1-b534-f3eb896ad266" providerId="ADAL" clId="{B88B1E55-6F6D-471D-B0A6-440CBC4B6AA4}" dt="2024-02-29T15:20:19.676" v="169" actId="26606"/>
          <ac:spMkLst>
            <pc:docMk/>
            <pc:sldMk cId="3118969081" sldId="258"/>
            <ac:spMk id="37" creationId="{C4285719-470E-454C-AF62-8323075F1F5B}"/>
          </ac:spMkLst>
        </pc:spChg>
        <pc:spChg chg="add">
          <ac:chgData name="Michelle Martin" userId="69505452-48a5-4fb1-b534-f3eb896ad266" providerId="ADAL" clId="{B88B1E55-6F6D-471D-B0A6-440CBC4B6AA4}" dt="2024-02-29T15:20:19.676" v="169" actId="26606"/>
          <ac:spMkLst>
            <pc:docMk/>
            <pc:sldMk cId="3118969081" sldId="258"/>
            <ac:spMk id="38" creationId="{8D71EDA1-87BF-4D5D-AB79-F346FD19278A}"/>
          </ac:spMkLst>
        </pc:spChg>
        <pc:spChg chg="add">
          <ac:chgData name="Michelle Martin" userId="69505452-48a5-4fb1-b534-f3eb896ad266" providerId="ADAL" clId="{B88B1E55-6F6D-471D-B0A6-440CBC4B6AA4}" dt="2024-02-29T15:20:19.676" v="169" actId="26606"/>
          <ac:spMkLst>
            <pc:docMk/>
            <pc:sldMk cId="3118969081" sldId="258"/>
            <ac:spMk id="39" creationId="{4300840D-0A0B-4512-BACA-B439D5B9C57C}"/>
          </ac:spMkLst>
        </pc:spChg>
        <pc:grpChg chg="add del">
          <ac:chgData name="Michelle Martin" userId="69505452-48a5-4fb1-b534-f3eb896ad266" providerId="ADAL" clId="{B88B1E55-6F6D-471D-B0A6-440CBC4B6AA4}" dt="2024-02-29T15:20:19.653" v="168" actId="26606"/>
          <ac:grpSpMkLst>
            <pc:docMk/>
            <pc:sldMk cId="3118969081" sldId="258"/>
            <ac:grpSpMk id="28" creationId="{B14B560F-9DD7-4302-A60B-EBD3EF59B073}"/>
          </ac:grpSpMkLst>
        </pc:grpChg>
        <pc:picChg chg="del">
          <ac:chgData name="Michelle Martin" userId="69505452-48a5-4fb1-b534-f3eb896ad266" providerId="ADAL" clId="{B88B1E55-6F6D-471D-B0A6-440CBC4B6AA4}" dt="2024-02-29T15:17:47.539" v="128" actId="478"/>
          <ac:picMkLst>
            <pc:docMk/>
            <pc:sldMk cId="3118969081" sldId="258"/>
            <ac:picMk id="8" creationId="{00000000-0000-0000-0000-000000000000}"/>
          </ac:picMkLst>
        </pc:picChg>
      </pc:sldChg>
      <pc:sldChg chg="modSp mod">
        <pc:chgData name="Michelle Martin" userId="69505452-48a5-4fb1-b534-f3eb896ad266" providerId="ADAL" clId="{B88B1E55-6F6D-471D-B0A6-440CBC4B6AA4}" dt="2024-02-29T15:32:26.025" v="203" actId="20577"/>
        <pc:sldMkLst>
          <pc:docMk/>
          <pc:sldMk cId="0" sldId="261"/>
        </pc:sldMkLst>
        <pc:spChg chg="mod">
          <ac:chgData name="Michelle Martin" userId="69505452-48a5-4fb1-b534-f3eb896ad266" providerId="ADAL" clId="{B88B1E55-6F6D-471D-B0A6-440CBC4B6AA4}" dt="2024-02-29T15:32:26.025" v="203" actId="20577"/>
          <ac:spMkLst>
            <pc:docMk/>
            <pc:sldMk cId="0" sldId="261"/>
            <ac:spMk id="15363" creationId="{FA9CF727-44A4-D3F6-3BB0-CCC621C82EBC}"/>
          </ac:spMkLst>
        </pc:spChg>
      </pc:sldChg>
      <pc:sldChg chg="del modNotesTx">
        <pc:chgData name="Michelle Martin" userId="69505452-48a5-4fb1-b534-f3eb896ad266" providerId="ADAL" clId="{B88B1E55-6F6D-471D-B0A6-440CBC4B6AA4}" dt="2024-02-29T15:17:22.679" v="127" actId="47"/>
        <pc:sldMkLst>
          <pc:docMk/>
          <pc:sldMk cId="6434510" sldId="262"/>
        </pc:sldMkLst>
      </pc:sldChg>
      <pc:sldChg chg="del">
        <pc:chgData name="Michelle Martin" userId="69505452-48a5-4fb1-b534-f3eb896ad266" providerId="ADAL" clId="{B88B1E55-6F6D-471D-B0A6-440CBC4B6AA4}" dt="2024-02-29T15:16:58.413" v="124" actId="47"/>
        <pc:sldMkLst>
          <pc:docMk/>
          <pc:sldMk cId="102612897" sldId="264"/>
        </pc:sldMkLst>
      </pc:sldChg>
      <pc:sldChg chg="modSp mod">
        <pc:chgData name="Michelle Martin" userId="69505452-48a5-4fb1-b534-f3eb896ad266" providerId="ADAL" clId="{B88B1E55-6F6D-471D-B0A6-440CBC4B6AA4}" dt="2024-02-29T15:20:42.169" v="171" actId="14100"/>
        <pc:sldMkLst>
          <pc:docMk/>
          <pc:sldMk cId="4218983596" sldId="265"/>
        </pc:sldMkLst>
        <pc:picChg chg="mod">
          <ac:chgData name="Michelle Martin" userId="69505452-48a5-4fb1-b534-f3eb896ad266" providerId="ADAL" clId="{B88B1E55-6F6D-471D-B0A6-440CBC4B6AA4}" dt="2024-02-29T15:20:42.169" v="171" actId="14100"/>
          <ac:picMkLst>
            <pc:docMk/>
            <pc:sldMk cId="4218983596" sldId="265"/>
            <ac:picMk id="4" creationId="{00000000-0000-0000-0000-000000000000}"/>
          </ac:picMkLst>
        </pc:picChg>
      </pc:sldChg>
      <pc:sldChg chg="del">
        <pc:chgData name="Michelle Martin" userId="69505452-48a5-4fb1-b534-f3eb896ad266" providerId="ADAL" clId="{B88B1E55-6F6D-471D-B0A6-440CBC4B6AA4}" dt="2024-02-29T15:22:32.626" v="176" actId="47"/>
        <pc:sldMkLst>
          <pc:docMk/>
          <pc:sldMk cId="3965322570" sldId="286"/>
        </pc:sldMkLst>
      </pc:sldChg>
      <pc:sldChg chg="addSp delSp modSp mod setBg">
        <pc:chgData name="Michelle Martin" userId="69505452-48a5-4fb1-b534-f3eb896ad266" providerId="ADAL" clId="{B88B1E55-6F6D-471D-B0A6-440CBC4B6AA4}" dt="2024-02-29T15:29:16.217" v="195" actId="26606"/>
        <pc:sldMkLst>
          <pc:docMk/>
          <pc:sldMk cId="3953608308" sldId="304"/>
        </pc:sldMkLst>
        <pc:spChg chg="mod">
          <ac:chgData name="Michelle Martin" userId="69505452-48a5-4fb1-b534-f3eb896ad266" providerId="ADAL" clId="{B88B1E55-6F6D-471D-B0A6-440CBC4B6AA4}" dt="2024-02-29T15:29:16.217" v="195" actId="26606"/>
          <ac:spMkLst>
            <pc:docMk/>
            <pc:sldMk cId="3953608308" sldId="304"/>
            <ac:spMk id="2" creationId="{00000000-0000-0000-0000-000000000000}"/>
          </ac:spMkLst>
        </pc:spChg>
        <pc:spChg chg="add del">
          <ac:chgData name="Michelle Martin" userId="69505452-48a5-4fb1-b534-f3eb896ad266" providerId="ADAL" clId="{B88B1E55-6F6D-471D-B0A6-440CBC4B6AA4}" dt="2024-02-29T15:29:16.217" v="195" actId="26606"/>
          <ac:spMkLst>
            <pc:docMk/>
            <pc:sldMk cId="3953608308" sldId="304"/>
            <ac:spMk id="3" creationId="{00000000-0000-0000-0000-000000000000}"/>
          </ac:spMkLst>
        </pc:spChg>
        <pc:spChg chg="add del">
          <ac:chgData name="Michelle Martin" userId="69505452-48a5-4fb1-b534-f3eb896ad266" providerId="ADAL" clId="{B88B1E55-6F6D-471D-B0A6-440CBC4B6AA4}" dt="2024-02-29T15:29:13.472" v="192" actId="26606"/>
          <ac:spMkLst>
            <pc:docMk/>
            <pc:sldMk cId="3953608308" sldId="304"/>
            <ac:spMk id="9" creationId="{BACC6370-2D7E-4714-9D71-7542949D7D5D}"/>
          </ac:spMkLst>
        </pc:spChg>
        <pc:spChg chg="add del">
          <ac:chgData name="Michelle Martin" userId="69505452-48a5-4fb1-b534-f3eb896ad266" providerId="ADAL" clId="{B88B1E55-6F6D-471D-B0A6-440CBC4B6AA4}" dt="2024-02-29T15:29:13.472" v="192" actId="26606"/>
          <ac:spMkLst>
            <pc:docMk/>
            <pc:sldMk cId="3953608308" sldId="304"/>
            <ac:spMk id="11" creationId="{F68B3F68-107C-434F-AA38-110D5EA91B85}"/>
          </ac:spMkLst>
        </pc:spChg>
        <pc:spChg chg="add del">
          <ac:chgData name="Michelle Martin" userId="69505452-48a5-4fb1-b534-f3eb896ad266" providerId="ADAL" clId="{B88B1E55-6F6D-471D-B0A6-440CBC4B6AA4}" dt="2024-02-29T15:29:13.472" v="192" actId="26606"/>
          <ac:spMkLst>
            <pc:docMk/>
            <pc:sldMk cId="3953608308" sldId="304"/>
            <ac:spMk id="13" creationId="{AAD0DBB9-1A4B-4391-81D4-CB19F9AB918A}"/>
          </ac:spMkLst>
        </pc:spChg>
        <pc:spChg chg="add del">
          <ac:chgData name="Michelle Martin" userId="69505452-48a5-4fb1-b534-f3eb896ad266" providerId="ADAL" clId="{B88B1E55-6F6D-471D-B0A6-440CBC4B6AA4}" dt="2024-02-29T15:29:13.472" v="192" actId="26606"/>
          <ac:spMkLst>
            <pc:docMk/>
            <pc:sldMk cId="3953608308" sldId="304"/>
            <ac:spMk id="15" creationId="{063BBA22-50EA-4C4D-BE05-F1CE4E63AA56}"/>
          </ac:spMkLst>
        </pc:spChg>
        <pc:spChg chg="add del">
          <ac:chgData name="Michelle Martin" userId="69505452-48a5-4fb1-b534-f3eb896ad266" providerId="ADAL" clId="{B88B1E55-6F6D-471D-B0A6-440CBC4B6AA4}" dt="2024-02-29T15:29:16.201" v="194" actId="26606"/>
          <ac:spMkLst>
            <pc:docMk/>
            <pc:sldMk cId="3953608308" sldId="304"/>
            <ac:spMk id="17" creationId="{BACC6370-2D7E-4714-9D71-7542949D7D5D}"/>
          </ac:spMkLst>
        </pc:spChg>
        <pc:spChg chg="add del">
          <ac:chgData name="Michelle Martin" userId="69505452-48a5-4fb1-b534-f3eb896ad266" providerId="ADAL" clId="{B88B1E55-6F6D-471D-B0A6-440CBC4B6AA4}" dt="2024-02-29T15:29:16.201" v="194" actId="26606"/>
          <ac:spMkLst>
            <pc:docMk/>
            <pc:sldMk cId="3953608308" sldId="304"/>
            <ac:spMk id="18" creationId="{F68B3F68-107C-434F-AA38-110D5EA91B85}"/>
          </ac:spMkLst>
        </pc:spChg>
        <pc:spChg chg="add del">
          <ac:chgData name="Michelle Martin" userId="69505452-48a5-4fb1-b534-f3eb896ad266" providerId="ADAL" clId="{B88B1E55-6F6D-471D-B0A6-440CBC4B6AA4}" dt="2024-02-29T15:29:16.201" v="194" actId="26606"/>
          <ac:spMkLst>
            <pc:docMk/>
            <pc:sldMk cId="3953608308" sldId="304"/>
            <ac:spMk id="19" creationId="{AAD0DBB9-1A4B-4391-81D4-CB19F9AB918A}"/>
          </ac:spMkLst>
        </pc:spChg>
        <pc:spChg chg="add del">
          <ac:chgData name="Michelle Martin" userId="69505452-48a5-4fb1-b534-f3eb896ad266" providerId="ADAL" clId="{B88B1E55-6F6D-471D-B0A6-440CBC4B6AA4}" dt="2024-02-29T15:29:16.201" v="194" actId="26606"/>
          <ac:spMkLst>
            <pc:docMk/>
            <pc:sldMk cId="3953608308" sldId="304"/>
            <ac:spMk id="20" creationId="{063BBA22-50EA-4C4D-BE05-F1CE4E63AA56}"/>
          </ac:spMkLst>
        </pc:spChg>
        <pc:spChg chg="add">
          <ac:chgData name="Michelle Martin" userId="69505452-48a5-4fb1-b534-f3eb896ad266" providerId="ADAL" clId="{B88B1E55-6F6D-471D-B0A6-440CBC4B6AA4}" dt="2024-02-29T15:29:16.217" v="195" actId="26606"/>
          <ac:spMkLst>
            <pc:docMk/>
            <pc:sldMk cId="3953608308" sldId="304"/>
            <ac:spMk id="23" creationId="{BACC6370-2D7E-4714-9D71-7542949D7D5D}"/>
          </ac:spMkLst>
        </pc:spChg>
        <pc:spChg chg="add">
          <ac:chgData name="Michelle Martin" userId="69505452-48a5-4fb1-b534-f3eb896ad266" providerId="ADAL" clId="{B88B1E55-6F6D-471D-B0A6-440CBC4B6AA4}" dt="2024-02-29T15:29:16.217" v="195" actId="26606"/>
          <ac:spMkLst>
            <pc:docMk/>
            <pc:sldMk cId="3953608308" sldId="304"/>
            <ac:spMk id="24" creationId="{F68B3F68-107C-434F-AA38-110D5EA91B85}"/>
          </ac:spMkLst>
        </pc:spChg>
        <pc:spChg chg="add">
          <ac:chgData name="Michelle Martin" userId="69505452-48a5-4fb1-b534-f3eb896ad266" providerId="ADAL" clId="{B88B1E55-6F6D-471D-B0A6-440CBC4B6AA4}" dt="2024-02-29T15:29:16.217" v="195" actId="26606"/>
          <ac:spMkLst>
            <pc:docMk/>
            <pc:sldMk cId="3953608308" sldId="304"/>
            <ac:spMk id="25" creationId="{AAD0DBB9-1A4B-4391-81D4-CB19F9AB918A}"/>
          </ac:spMkLst>
        </pc:spChg>
        <pc:spChg chg="add">
          <ac:chgData name="Michelle Martin" userId="69505452-48a5-4fb1-b534-f3eb896ad266" providerId="ADAL" clId="{B88B1E55-6F6D-471D-B0A6-440CBC4B6AA4}" dt="2024-02-29T15:29:16.217" v="195" actId="26606"/>
          <ac:spMkLst>
            <pc:docMk/>
            <pc:sldMk cId="3953608308" sldId="304"/>
            <ac:spMk id="26" creationId="{063BBA22-50EA-4C4D-BE05-F1CE4E63AA56}"/>
          </ac:spMkLst>
        </pc:spChg>
        <pc:graphicFrameChg chg="add del">
          <ac:chgData name="Michelle Martin" userId="69505452-48a5-4fb1-b534-f3eb896ad266" providerId="ADAL" clId="{B88B1E55-6F6D-471D-B0A6-440CBC4B6AA4}" dt="2024-02-29T15:29:13.472" v="192" actId="26606"/>
          <ac:graphicFrameMkLst>
            <pc:docMk/>
            <pc:sldMk cId="3953608308" sldId="304"/>
            <ac:graphicFrameMk id="5" creationId="{16CFF859-C5BF-E416-FA57-B4C7328BFCCF}"/>
          </ac:graphicFrameMkLst>
        </pc:graphicFrameChg>
        <pc:graphicFrameChg chg="add del">
          <ac:chgData name="Michelle Martin" userId="69505452-48a5-4fb1-b534-f3eb896ad266" providerId="ADAL" clId="{B88B1E55-6F6D-471D-B0A6-440CBC4B6AA4}" dt="2024-02-29T15:29:16.201" v="194" actId="26606"/>
          <ac:graphicFrameMkLst>
            <pc:docMk/>
            <pc:sldMk cId="3953608308" sldId="304"/>
            <ac:graphicFrameMk id="21" creationId="{20C14A30-0148-4702-C179-C6FFE06C0F50}"/>
          </ac:graphicFrameMkLst>
        </pc:graphicFrameChg>
        <pc:graphicFrameChg chg="add">
          <ac:chgData name="Michelle Martin" userId="69505452-48a5-4fb1-b534-f3eb896ad266" providerId="ADAL" clId="{B88B1E55-6F6D-471D-B0A6-440CBC4B6AA4}" dt="2024-02-29T15:29:16.217" v="195" actId="26606"/>
          <ac:graphicFrameMkLst>
            <pc:docMk/>
            <pc:sldMk cId="3953608308" sldId="304"/>
            <ac:graphicFrameMk id="27" creationId="{16CFF859-C5BF-E416-FA57-B4C7328BFCCF}"/>
          </ac:graphicFrameMkLst>
        </pc:graphicFrameChg>
      </pc:sldChg>
      <pc:sldChg chg="addSp delSp modSp mod modNotes">
        <pc:chgData name="Michelle Martin" userId="69505452-48a5-4fb1-b534-f3eb896ad266" providerId="ADAL" clId="{B88B1E55-6F6D-471D-B0A6-440CBC4B6AA4}" dt="2024-02-29T18:26:10.065" v="215" actId="14100"/>
        <pc:sldMkLst>
          <pc:docMk/>
          <pc:sldMk cId="0" sldId="307"/>
        </pc:sldMkLst>
        <pc:spChg chg="mod">
          <ac:chgData name="Michelle Martin" userId="69505452-48a5-4fb1-b534-f3eb896ad266" providerId="ADAL" clId="{B88B1E55-6F6D-471D-B0A6-440CBC4B6AA4}" dt="2024-02-29T18:26:10.065" v="215" actId="14100"/>
          <ac:spMkLst>
            <pc:docMk/>
            <pc:sldMk cId="0" sldId="307"/>
            <ac:spMk id="8202" creationId="{57DBB5BB-46CA-A4E3-548C-2459F371416F}"/>
          </ac:spMkLst>
        </pc:spChg>
        <pc:spChg chg="mod">
          <ac:chgData name="Michelle Martin" userId="69505452-48a5-4fb1-b534-f3eb896ad266" providerId="ADAL" clId="{B88B1E55-6F6D-471D-B0A6-440CBC4B6AA4}" dt="2024-02-29T18:25:50.321" v="213" actId="1076"/>
          <ac:spMkLst>
            <pc:docMk/>
            <pc:sldMk cId="0" sldId="307"/>
            <ac:spMk id="8203" creationId="{91E227A3-E8C3-EB91-2CD3-BD61A295E79E}"/>
          </ac:spMkLst>
        </pc:spChg>
        <pc:spChg chg="add del mod">
          <ac:chgData name="Michelle Martin" userId="69505452-48a5-4fb1-b534-f3eb896ad266" providerId="ADAL" clId="{B88B1E55-6F6D-471D-B0A6-440CBC4B6AA4}" dt="2024-02-29T18:25:29.656" v="209" actId="478"/>
          <ac:spMkLst>
            <pc:docMk/>
            <pc:sldMk cId="0" sldId="307"/>
            <ac:spMk id="8204" creationId="{179331D2-61B1-FDDA-CEF7-73511143B7AC}"/>
          </ac:spMkLst>
        </pc:spChg>
        <pc:spChg chg="mod">
          <ac:chgData name="Michelle Martin" userId="69505452-48a5-4fb1-b534-f3eb896ad266" providerId="ADAL" clId="{B88B1E55-6F6D-471D-B0A6-440CBC4B6AA4}" dt="2024-02-29T18:25:57.278" v="214" actId="14100"/>
          <ac:spMkLst>
            <pc:docMk/>
            <pc:sldMk cId="0" sldId="307"/>
            <ac:spMk id="8205" creationId="{37509AEC-C937-F0BF-ED54-46A416053E52}"/>
          </ac:spMkLst>
        </pc:spChg>
      </pc:sldChg>
      <pc:sldChg chg="modSp del mod">
        <pc:chgData name="Michelle Martin" userId="69505452-48a5-4fb1-b534-f3eb896ad266" providerId="ADAL" clId="{B88B1E55-6F6D-471D-B0A6-440CBC4B6AA4}" dt="2024-02-29T15:26:24.273" v="187" actId="47"/>
        <pc:sldMkLst>
          <pc:docMk/>
          <pc:sldMk cId="3070799015" sldId="308"/>
        </pc:sldMkLst>
        <pc:spChg chg="mod">
          <ac:chgData name="Michelle Martin" userId="69505452-48a5-4fb1-b534-f3eb896ad266" providerId="ADAL" clId="{B88B1E55-6F6D-471D-B0A6-440CBC4B6AA4}" dt="2024-02-29T15:02:07.384" v="7"/>
          <ac:spMkLst>
            <pc:docMk/>
            <pc:sldMk cId="3070799015" sldId="308"/>
            <ac:spMk id="2" creationId="{00000000-0000-0000-0000-000000000000}"/>
          </ac:spMkLst>
        </pc:spChg>
        <pc:spChg chg="mod">
          <ac:chgData name="Michelle Martin" userId="69505452-48a5-4fb1-b534-f3eb896ad266" providerId="ADAL" clId="{B88B1E55-6F6D-471D-B0A6-440CBC4B6AA4}" dt="2024-02-29T15:02:02.023" v="4" actId="27636"/>
          <ac:spMkLst>
            <pc:docMk/>
            <pc:sldMk cId="3070799015" sldId="308"/>
            <ac:spMk id="3" creationId="{00000000-0000-0000-0000-000000000000}"/>
          </ac:spMkLst>
        </pc:spChg>
      </pc:sldChg>
      <pc:sldChg chg="modSp del mod">
        <pc:chgData name="Michelle Martin" userId="69505452-48a5-4fb1-b534-f3eb896ad266" providerId="ADAL" clId="{B88B1E55-6F6D-471D-B0A6-440CBC4B6AA4}" dt="2024-02-29T15:26:31.817" v="188" actId="47"/>
        <pc:sldMkLst>
          <pc:docMk/>
          <pc:sldMk cId="1618523660" sldId="309"/>
        </pc:sldMkLst>
        <pc:spChg chg="mod">
          <ac:chgData name="Michelle Martin" userId="69505452-48a5-4fb1-b534-f3eb896ad266" providerId="ADAL" clId="{B88B1E55-6F6D-471D-B0A6-440CBC4B6AA4}" dt="2024-02-29T15:02:07.384" v="7"/>
          <ac:spMkLst>
            <pc:docMk/>
            <pc:sldMk cId="1618523660" sldId="309"/>
            <ac:spMk id="2" creationId="{00000000-0000-0000-0000-000000000000}"/>
          </ac:spMkLst>
        </pc:spChg>
        <pc:spChg chg="mod">
          <ac:chgData name="Michelle Martin" userId="69505452-48a5-4fb1-b534-f3eb896ad266" providerId="ADAL" clId="{B88B1E55-6F6D-471D-B0A6-440CBC4B6AA4}" dt="2024-02-29T15:02:02.023" v="5" actId="27636"/>
          <ac:spMkLst>
            <pc:docMk/>
            <pc:sldMk cId="1618523660" sldId="309"/>
            <ac:spMk id="3" creationId="{00000000-0000-0000-0000-000000000000}"/>
          </ac:spMkLst>
        </pc:spChg>
      </pc:sldChg>
      <pc:sldChg chg="modSp del mod">
        <pc:chgData name="Michelle Martin" userId="69505452-48a5-4fb1-b534-f3eb896ad266" providerId="ADAL" clId="{B88B1E55-6F6D-471D-B0A6-440CBC4B6AA4}" dt="2024-02-29T15:26:33.221" v="189" actId="47"/>
        <pc:sldMkLst>
          <pc:docMk/>
          <pc:sldMk cId="676032246" sldId="310"/>
        </pc:sldMkLst>
        <pc:spChg chg="mod">
          <ac:chgData name="Michelle Martin" userId="69505452-48a5-4fb1-b534-f3eb896ad266" providerId="ADAL" clId="{B88B1E55-6F6D-471D-B0A6-440CBC4B6AA4}" dt="2024-02-29T15:02:07.384" v="7"/>
          <ac:spMkLst>
            <pc:docMk/>
            <pc:sldMk cId="676032246" sldId="310"/>
            <ac:spMk id="2" creationId="{00000000-0000-0000-0000-000000000000}"/>
          </ac:spMkLst>
        </pc:spChg>
        <pc:spChg chg="mod">
          <ac:chgData name="Michelle Martin" userId="69505452-48a5-4fb1-b534-f3eb896ad266" providerId="ADAL" clId="{B88B1E55-6F6D-471D-B0A6-440CBC4B6AA4}" dt="2024-02-29T15:02:02.037" v="6" actId="27636"/>
          <ac:spMkLst>
            <pc:docMk/>
            <pc:sldMk cId="676032246" sldId="310"/>
            <ac:spMk id="3" creationId="{00000000-0000-0000-0000-000000000000}"/>
          </ac:spMkLst>
        </pc:spChg>
      </pc:sldChg>
      <pc:sldChg chg="modSp mod">
        <pc:chgData name="Michelle Martin" userId="69505452-48a5-4fb1-b534-f3eb896ad266" providerId="ADAL" clId="{B88B1E55-6F6D-471D-B0A6-440CBC4B6AA4}" dt="2024-02-29T15:21:55.647" v="173" actId="14100"/>
        <pc:sldMkLst>
          <pc:docMk/>
          <pc:sldMk cId="4043800127" sldId="311"/>
        </pc:sldMkLst>
        <pc:picChg chg="mod">
          <ac:chgData name="Michelle Martin" userId="69505452-48a5-4fb1-b534-f3eb896ad266" providerId="ADAL" clId="{B88B1E55-6F6D-471D-B0A6-440CBC4B6AA4}" dt="2024-02-29T15:21:55.647" v="173" actId="14100"/>
          <ac:picMkLst>
            <pc:docMk/>
            <pc:sldMk cId="4043800127" sldId="311"/>
            <ac:picMk id="6" creationId="{00000000-0000-0000-0000-000000000000}"/>
          </ac:picMkLst>
        </pc:picChg>
      </pc:sldChg>
      <pc:sldChg chg="modSp mod">
        <pc:chgData name="Michelle Martin" userId="69505452-48a5-4fb1-b534-f3eb896ad266" providerId="ADAL" clId="{B88B1E55-6F6D-471D-B0A6-440CBC4B6AA4}" dt="2024-02-29T15:22:26.812" v="175" actId="14100"/>
        <pc:sldMkLst>
          <pc:docMk/>
          <pc:sldMk cId="1628104502" sldId="312"/>
        </pc:sldMkLst>
        <pc:picChg chg="mod">
          <ac:chgData name="Michelle Martin" userId="69505452-48a5-4fb1-b534-f3eb896ad266" providerId="ADAL" clId="{B88B1E55-6F6D-471D-B0A6-440CBC4B6AA4}" dt="2024-02-29T15:22:26.812" v="175" actId="14100"/>
          <ac:picMkLst>
            <pc:docMk/>
            <pc:sldMk cId="1628104502" sldId="312"/>
            <ac:picMk id="7" creationId="{00000000-0000-0000-0000-000000000000}"/>
          </ac:picMkLst>
        </pc:picChg>
      </pc:sldChg>
      <pc:sldChg chg="modSp mod">
        <pc:chgData name="Michelle Martin" userId="69505452-48a5-4fb1-b534-f3eb896ad266" providerId="ADAL" clId="{B88B1E55-6F6D-471D-B0A6-440CBC4B6AA4}" dt="2024-02-29T15:23:24.109" v="179" actId="14100"/>
        <pc:sldMkLst>
          <pc:docMk/>
          <pc:sldMk cId="1804894747" sldId="313"/>
        </pc:sldMkLst>
        <pc:picChg chg="mod">
          <ac:chgData name="Michelle Martin" userId="69505452-48a5-4fb1-b534-f3eb896ad266" providerId="ADAL" clId="{B88B1E55-6F6D-471D-B0A6-440CBC4B6AA4}" dt="2024-02-29T15:23:24.109" v="179" actId="14100"/>
          <ac:picMkLst>
            <pc:docMk/>
            <pc:sldMk cId="1804894747" sldId="313"/>
            <ac:picMk id="7" creationId="{00000000-0000-0000-0000-000000000000}"/>
          </ac:picMkLst>
        </pc:picChg>
      </pc:sldChg>
      <pc:sldChg chg="modSp mod">
        <pc:chgData name="Michelle Martin" userId="69505452-48a5-4fb1-b534-f3eb896ad266" providerId="ADAL" clId="{B88B1E55-6F6D-471D-B0A6-440CBC4B6AA4}" dt="2024-02-29T15:24:48.287" v="182" actId="14100"/>
        <pc:sldMkLst>
          <pc:docMk/>
          <pc:sldMk cId="1791152623" sldId="314"/>
        </pc:sldMkLst>
        <pc:picChg chg="mod">
          <ac:chgData name="Michelle Martin" userId="69505452-48a5-4fb1-b534-f3eb896ad266" providerId="ADAL" clId="{B88B1E55-6F6D-471D-B0A6-440CBC4B6AA4}" dt="2024-02-29T15:24:48.287" v="182" actId="14100"/>
          <ac:picMkLst>
            <pc:docMk/>
            <pc:sldMk cId="1791152623" sldId="314"/>
            <ac:picMk id="7" creationId="{00000000-0000-0000-0000-000000000000}"/>
          </ac:picMkLst>
        </pc:picChg>
      </pc:sldChg>
      <pc:sldChg chg="modSp mod">
        <pc:chgData name="Michelle Martin" userId="69505452-48a5-4fb1-b534-f3eb896ad266" providerId="ADAL" clId="{B88B1E55-6F6D-471D-B0A6-440CBC4B6AA4}" dt="2024-02-29T15:25:18.305" v="183" actId="14100"/>
        <pc:sldMkLst>
          <pc:docMk/>
          <pc:sldMk cId="3160361076" sldId="315"/>
        </pc:sldMkLst>
        <pc:picChg chg="mod">
          <ac:chgData name="Michelle Martin" userId="69505452-48a5-4fb1-b534-f3eb896ad266" providerId="ADAL" clId="{B88B1E55-6F6D-471D-B0A6-440CBC4B6AA4}" dt="2024-02-29T15:25:18.305" v="183" actId="14100"/>
          <ac:picMkLst>
            <pc:docMk/>
            <pc:sldMk cId="3160361076" sldId="315"/>
            <ac:picMk id="7" creationId="{00000000-0000-0000-0000-000000000000}"/>
          </ac:picMkLst>
        </pc:picChg>
      </pc:sldChg>
      <pc:sldChg chg="modSp mod">
        <pc:chgData name="Michelle Martin" userId="69505452-48a5-4fb1-b534-f3eb896ad266" providerId="ADAL" clId="{B88B1E55-6F6D-471D-B0A6-440CBC4B6AA4}" dt="2024-02-29T15:25:36.062" v="184" actId="14100"/>
        <pc:sldMkLst>
          <pc:docMk/>
          <pc:sldMk cId="2402774840" sldId="316"/>
        </pc:sldMkLst>
        <pc:picChg chg="mod">
          <ac:chgData name="Michelle Martin" userId="69505452-48a5-4fb1-b534-f3eb896ad266" providerId="ADAL" clId="{B88B1E55-6F6D-471D-B0A6-440CBC4B6AA4}" dt="2024-02-29T15:25:36.062" v="184" actId="14100"/>
          <ac:picMkLst>
            <pc:docMk/>
            <pc:sldMk cId="2402774840" sldId="316"/>
            <ac:picMk id="7" creationId="{00000000-0000-0000-0000-000000000000}"/>
          </ac:picMkLst>
        </pc:picChg>
      </pc:sldChg>
      <pc:sldChg chg="modSp">
        <pc:chgData name="Michelle Martin" userId="69505452-48a5-4fb1-b534-f3eb896ad266" providerId="ADAL" clId="{B88B1E55-6F6D-471D-B0A6-440CBC4B6AA4}" dt="2024-02-29T15:23:09.216" v="177" actId="20577"/>
        <pc:sldMkLst>
          <pc:docMk/>
          <pc:sldMk cId="3790154866" sldId="330"/>
        </pc:sldMkLst>
        <pc:spChg chg="mod">
          <ac:chgData name="Michelle Martin" userId="69505452-48a5-4fb1-b534-f3eb896ad266" providerId="ADAL" clId="{B88B1E55-6F6D-471D-B0A6-440CBC4B6AA4}" dt="2024-02-29T15:23:09.216" v="177" actId="20577"/>
          <ac:spMkLst>
            <pc:docMk/>
            <pc:sldMk cId="3790154866" sldId="330"/>
            <ac:spMk id="7" creationId="{00000000-0000-0000-0000-000000000000}"/>
          </ac:spMkLst>
        </pc:spChg>
      </pc:sldChg>
      <pc:sldChg chg="del">
        <pc:chgData name="Michelle Martin" userId="69505452-48a5-4fb1-b534-f3eb896ad266" providerId="ADAL" clId="{B88B1E55-6F6D-471D-B0A6-440CBC4B6AA4}" dt="2024-02-29T15:26:17.075" v="186" actId="47"/>
        <pc:sldMkLst>
          <pc:docMk/>
          <pc:sldMk cId="1486796264" sldId="349"/>
        </pc:sldMkLst>
      </pc:sldChg>
      <pc:sldChg chg="addSp delSp modSp mod setBg addAnim delAnim">
        <pc:chgData name="Michelle Martin" userId="69505452-48a5-4fb1-b534-f3eb896ad266" providerId="ADAL" clId="{B88B1E55-6F6D-471D-B0A6-440CBC4B6AA4}" dt="2024-02-29T15:29:43.287" v="198" actId="26606"/>
        <pc:sldMkLst>
          <pc:docMk/>
          <pc:sldMk cId="2320213300" sldId="350"/>
        </pc:sldMkLst>
        <pc:spChg chg="mod ord">
          <ac:chgData name="Michelle Martin" userId="69505452-48a5-4fb1-b534-f3eb896ad266" providerId="ADAL" clId="{B88B1E55-6F6D-471D-B0A6-440CBC4B6AA4}" dt="2024-02-29T15:29:43.272" v="197" actId="26606"/>
          <ac:spMkLst>
            <pc:docMk/>
            <pc:sldMk cId="2320213300" sldId="350"/>
            <ac:spMk id="2" creationId="{00000000-0000-0000-0000-000000000000}"/>
          </ac:spMkLst>
        </pc:spChg>
        <pc:spChg chg="del mod">
          <ac:chgData name="Michelle Martin" userId="69505452-48a5-4fb1-b534-f3eb896ad266" providerId="ADAL" clId="{B88B1E55-6F6D-471D-B0A6-440CBC4B6AA4}" dt="2024-02-29T15:01:46.427" v="1" actId="478"/>
          <ac:spMkLst>
            <pc:docMk/>
            <pc:sldMk cId="2320213300" sldId="350"/>
            <ac:spMk id="4" creationId="{00000000-0000-0000-0000-000000000000}"/>
          </ac:spMkLst>
        </pc:spChg>
        <pc:spChg chg="add del">
          <ac:chgData name="Michelle Martin" userId="69505452-48a5-4fb1-b534-f3eb896ad266" providerId="ADAL" clId="{B88B1E55-6F6D-471D-B0A6-440CBC4B6AA4}" dt="2024-02-29T15:08:34.996" v="103" actId="26606"/>
          <ac:spMkLst>
            <pc:docMk/>
            <pc:sldMk cId="2320213300" sldId="350"/>
            <ac:spMk id="7" creationId="{0E30439A-8A5B-46EC-8283-9B6B031D40D0}"/>
          </ac:spMkLst>
        </pc:spChg>
        <pc:spChg chg="add del">
          <ac:chgData name="Michelle Martin" userId="69505452-48a5-4fb1-b534-f3eb896ad266" providerId="ADAL" clId="{B88B1E55-6F6D-471D-B0A6-440CBC4B6AA4}" dt="2024-02-29T15:05:10.754" v="93" actId="26606"/>
          <ac:spMkLst>
            <pc:docMk/>
            <pc:sldMk cId="2320213300" sldId="350"/>
            <ac:spMk id="8" creationId="{F609FF9A-4FCE-468E-A86A-C9AB525EAE71}"/>
          </ac:spMkLst>
        </pc:spChg>
        <pc:spChg chg="add del">
          <ac:chgData name="Michelle Martin" userId="69505452-48a5-4fb1-b534-f3eb896ad266" providerId="ADAL" clId="{B88B1E55-6F6D-471D-B0A6-440CBC4B6AA4}" dt="2024-02-29T15:08:34.996" v="103" actId="26606"/>
          <ac:spMkLst>
            <pc:docMk/>
            <pc:sldMk cId="2320213300" sldId="350"/>
            <ac:spMk id="9" creationId="{5CEAD642-85CF-4750-8432-7C80C901F001}"/>
          </ac:spMkLst>
        </pc:spChg>
        <pc:spChg chg="add del">
          <ac:chgData name="Michelle Martin" userId="69505452-48a5-4fb1-b534-f3eb896ad266" providerId="ADAL" clId="{B88B1E55-6F6D-471D-B0A6-440CBC4B6AA4}" dt="2024-02-29T15:05:10.754" v="93" actId="26606"/>
          <ac:spMkLst>
            <pc:docMk/>
            <pc:sldMk cId="2320213300" sldId="350"/>
            <ac:spMk id="10" creationId="{021E12D4-3A88-428D-8E5E-AF1AFD923D63}"/>
          </ac:spMkLst>
        </pc:spChg>
        <pc:spChg chg="add del">
          <ac:chgData name="Michelle Martin" userId="69505452-48a5-4fb1-b534-f3eb896ad266" providerId="ADAL" clId="{B88B1E55-6F6D-471D-B0A6-440CBC4B6AA4}" dt="2024-02-29T15:08:34.996" v="103" actId="26606"/>
          <ac:spMkLst>
            <pc:docMk/>
            <pc:sldMk cId="2320213300" sldId="350"/>
            <ac:spMk id="11" creationId="{FA33EEAE-15D5-4119-8C1E-89D943F911EF}"/>
          </ac:spMkLst>
        </pc:spChg>
        <pc:spChg chg="add del">
          <ac:chgData name="Michelle Martin" userId="69505452-48a5-4fb1-b534-f3eb896ad266" providerId="ADAL" clId="{B88B1E55-6F6D-471D-B0A6-440CBC4B6AA4}" dt="2024-02-29T15:08:34.996" v="103" actId="26606"/>
          <ac:spMkLst>
            <pc:docMk/>
            <pc:sldMk cId="2320213300" sldId="350"/>
            <ac:spMk id="13" creationId="{730D8B3B-9B80-4025-B934-26DC7D7CD231}"/>
          </ac:spMkLst>
        </pc:spChg>
        <pc:spChg chg="add del">
          <ac:chgData name="Michelle Martin" userId="69505452-48a5-4fb1-b534-f3eb896ad266" providerId="ADAL" clId="{B88B1E55-6F6D-471D-B0A6-440CBC4B6AA4}" dt="2024-02-29T15:08:34.996" v="103" actId="26606"/>
          <ac:spMkLst>
            <pc:docMk/>
            <pc:sldMk cId="2320213300" sldId="350"/>
            <ac:spMk id="15" creationId="{B5A1B09C-1565-46F8-B70F-621C5EB48A09}"/>
          </ac:spMkLst>
        </pc:spChg>
        <pc:spChg chg="add del">
          <ac:chgData name="Michelle Martin" userId="69505452-48a5-4fb1-b534-f3eb896ad266" providerId="ADAL" clId="{B88B1E55-6F6D-471D-B0A6-440CBC4B6AA4}" dt="2024-02-29T15:08:34.996" v="103" actId="26606"/>
          <ac:spMkLst>
            <pc:docMk/>
            <pc:sldMk cId="2320213300" sldId="350"/>
            <ac:spMk id="17" creationId="{8C516CC8-80AC-446C-A56E-9F54B7210402}"/>
          </ac:spMkLst>
        </pc:spChg>
        <pc:spChg chg="add del">
          <ac:chgData name="Michelle Martin" userId="69505452-48a5-4fb1-b534-f3eb896ad266" providerId="ADAL" clId="{B88B1E55-6F6D-471D-B0A6-440CBC4B6AA4}" dt="2024-02-29T15:08:34.996" v="103" actId="26606"/>
          <ac:spMkLst>
            <pc:docMk/>
            <pc:sldMk cId="2320213300" sldId="350"/>
            <ac:spMk id="19" creationId="{53947E58-F088-49F1-A3D1-DEA690192E84}"/>
          </ac:spMkLst>
        </pc:spChg>
        <pc:spChg chg="add del">
          <ac:chgData name="Michelle Martin" userId="69505452-48a5-4fb1-b534-f3eb896ad266" providerId="ADAL" clId="{B88B1E55-6F6D-471D-B0A6-440CBC4B6AA4}" dt="2024-02-29T15:29:43.287" v="198" actId="26606"/>
          <ac:spMkLst>
            <pc:docMk/>
            <pc:sldMk cId="2320213300" sldId="350"/>
            <ac:spMk id="1031" creationId="{4845A0EE-C4C8-4AE1-B3C6-1261368AC036}"/>
          </ac:spMkLst>
        </pc:spChg>
        <pc:spChg chg="add del">
          <ac:chgData name="Michelle Martin" userId="69505452-48a5-4fb1-b534-f3eb896ad266" providerId="ADAL" clId="{B88B1E55-6F6D-471D-B0A6-440CBC4B6AA4}" dt="2024-02-29T15:29:43.272" v="197" actId="26606"/>
          <ac:spMkLst>
            <pc:docMk/>
            <pc:sldMk cId="2320213300" sldId="350"/>
            <ac:spMk id="1036" creationId="{FB33DC6A-1F1C-4A06-834E-CFF88F1C0BB9}"/>
          </ac:spMkLst>
        </pc:spChg>
        <pc:spChg chg="add del">
          <ac:chgData name="Michelle Martin" userId="69505452-48a5-4fb1-b534-f3eb896ad266" providerId="ADAL" clId="{B88B1E55-6F6D-471D-B0A6-440CBC4B6AA4}" dt="2024-02-29T15:29:43.272" v="197" actId="26606"/>
          <ac:spMkLst>
            <pc:docMk/>
            <pc:sldMk cId="2320213300" sldId="350"/>
            <ac:spMk id="1038" creationId="{0FE1D5CF-87B8-4A8A-AD3C-01D06A60769B}"/>
          </ac:spMkLst>
        </pc:spChg>
        <pc:spChg chg="add del">
          <ac:chgData name="Michelle Martin" userId="69505452-48a5-4fb1-b534-f3eb896ad266" providerId="ADAL" clId="{B88B1E55-6F6D-471D-B0A6-440CBC4B6AA4}" dt="2024-02-29T15:29:43.272" v="197" actId="26606"/>
          <ac:spMkLst>
            <pc:docMk/>
            <pc:sldMk cId="2320213300" sldId="350"/>
            <ac:spMk id="1040" creationId="{60926200-45C2-41E9-839F-31CD5FE4CD59}"/>
          </ac:spMkLst>
        </pc:spChg>
        <pc:spChg chg="add del">
          <ac:chgData name="Michelle Martin" userId="69505452-48a5-4fb1-b534-f3eb896ad266" providerId="ADAL" clId="{B88B1E55-6F6D-471D-B0A6-440CBC4B6AA4}" dt="2024-02-29T15:29:43.272" v="197" actId="26606"/>
          <ac:spMkLst>
            <pc:docMk/>
            <pc:sldMk cId="2320213300" sldId="350"/>
            <ac:spMk id="1042" creationId="{AF2F604E-43BE-4DC3-B983-E071523364F8}"/>
          </ac:spMkLst>
        </pc:spChg>
        <pc:spChg chg="add del">
          <ac:chgData name="Michelle Martin" userId="69505452-48a5-4fb1-b534-f3eb896ad266" providerId="ADAL" clId="{B88B1E55-6F6D-471D-B0A6-440CBC4B6AA4}" dt="2024-02-29T15:29:43.272" v="197" actId="26606"/>
          <ac:spMkLst>
            <pc:docMk/>
            <pc:sldMk cId="2320213300" sldId="350"/>
            <ac:spMk id="1044" creationId="{08C9B587-E65E-4B52-B37C-ABEBB6E87928}"/>
          </ac:spMkLst>
        </pc:spChg>
        <pc:spChg chg="add">
          <ac:chgData name="Michelle Martin" userId="69505452-48a5-4fb1-b534-f3eb896ad266" providerId="ADAL" clId="{B88B1E55-6F6D-471D-B0A6-440CBC4B6AA4}" dt="2024-02-29T15:29:43.287" v="198" actId="26606"/>
          <ac:spMkLst>
            <pc:docMk/>
            <pc:sldMk cId="2320213300" sldId="350"/>
            <ac:spMk id="1046" creationId="{4845A0EE-C4C8-4AE1-B3C6-1261368AC036}"/>
          </ac:spMkLst>
        </pc:spChg>
        <pc:picChg chg="add mod ord">
          <ac:chgData name="Michelle Martin" userId="69505452-48a5-4fb1-b534-f3eb896ad266" providerId="ADAL" clId="{B88B1E55-6F6D-471D-B0A6-440CBC4B6AA4}" dt="2024-02-29T15:29:43.287" v="198" actId="26606"/>
          <ac:picMkLst>
            <pc:docMk/>
            <pc:sldMk cId="2320213300" sldId="350"/>
            <ac:picMk id="3" creationId="{2ED37BD0-A3CD-38BB-BC9D-460194C5635B}"/>
          </ac:picMkLst>
        </pc:picChg>
        <pc:picChg chg="add del">
          <ac:chgData name="Michelle Martin" userId="69505452-48a5-4fb1-b534-f3eb896ad266" providerId="ADAL" clId="{B88B1E55-6F6D-471D-B0A6-440CBC4B6AA4}" dt="2024-02-29T15:05:10.754" v="93" actId="26606"/>
          <ac:picMkLst>
            <pc:docMk/>
            <pc:sldMk cId="2320213300" sldId="350"/>
            <ac:picMk id="5" creationId="{ACCA0C19-ED25-8A41-5240-098E7A8B7951}"/>
          </ac:picMkLst>
        </pc:picChg>
        <pc:picChg chg="add mod ord">
          <ac:chgData name="Michelle Martin" userId="69505452-48a5-4fb1-b534-f3eb896ad266" providerId="ADAL" clId="{B88B1E55-6F6D-471D-B0A6-440CBC4B6AA4}" dt="2024-02-29T15:29:43.287" v="198" actId="26606"/>
          <ac:picMkLst>
            <pc:docMk/>
            <pc:sldMk cId="2320213300" sldId="350"/>
            <ac:picMk id="1026" creationId="{3B4A8ADE-7D18-0E28-6C75-A5A7B43DEAD9}"/>
          </ac:picMkLst>
        </pc:picChg>
      </pc:sldChg>
      <pc:sldChg chg="modSp del mod">
        <pc:chgData name="Michelle Martin" userId="69505452-48a5-4fb1-b534-f3eb896ad266" providerId="ADAL" clId="{B88B1E55-6F6D-471D-B0A6-440CBC4B6AA4}" dt="2024-02-29T15:26:04.449" v="185" actId="47"/>
        <pc:sldMkLst>
          <pc:docMk/>
          <pc:sldMk cId="3845249222" sldId="352"/>
        </pc:sldMkLst>
        <pc:spChg chg="mod">
          <ac:chgData name="Michelle Martin" userId="69505452-48a5-4fb1-b534-f3eb896ad266" providerId="ADAL" clId="{B88B1E55-6F6D-471D-B0A6-440CBC4B6AA4}" dt="2024-02-29T15:02:02.008" v="3" actId="27636"/>
          <ac:spMkLst>
            <pc:docMk/>
            <pc:sldMk cId="3845249222" sldId="352"/>
            <ac:spMk id="3" creationId="{00000000-0000-0000-0000-000000000000}"/>
          </ac:spMkLst>
        </pc:spChg>
      </pc:sldChg>
      <pc:sldChg chg="addSp delSp modSp mod setBg">
        <pc:chgData name="Michelle Martin" userId="69505452-48a5-4fb1-b534-f3eb896ad266" providerId="ADAL" clId="{B88B1E55-6F6D-471D-B0A6-440CBC4B6AA4}" dt="2024-02-29T15:35:05.330" v="204" actId="26606"/>
        <pc:sldMkLst>
          <pc:docMk/>
          <pc:sldMk cId="3733639417" sldId="353"/>
        </pc:sldMkLst>
        <pc:spChg chg="mod">
          <ac:chgData name="Michelle Martin" userId="69505452-48a5-4fb1-b534-f3eb896ad266" providerId="ADAL" clId="{B88B1E55-6F6D-471D-B0A6-440CBC4B6AA4}" dt="2024-02-29T15:35:05.330" v="204" actId="26606"/>
          <ac:spMkLst>
            <pc:docMk/>
            <pc:sldMk cId="3733639417" sldId="353"/>
            <ac:spMk id="2" creationId="{00000000-0000-0000-0000-000000000000}"/>
          </ac:spMkLst>
        </pc:spChg>
        <pc:spChg chg="del">
          <ac:chgData name="Michelle Martin" userId="69505452-48a5-4fb1-b534-f3eb896ad266" providerId="ADAL" clId="{B88B1E55-6F6D-471D-B0A6-440CBC4B6AA4}" dt="2024-02-29T15:27:36.878" v="190" actId="26606"/>
          <ac:spMkLst>
            <pc:docMk/>
            <pc:sldMk cId="3733639417" sldId="353"/>
            <ac:spMk id="3" creationId="{00000000-0000-0000-0000-000000000000}"/>
          </ac:spMkLst>
        </pc:spChg>
        <pc:spChg chg="add del">
          <ac:chgData name="Michelle Martin" userId="69505452-48a5-4fb1-b534-f3eb896ad266" providerId="ADAL" clId="{B88B1E55-6F6D-471D-B0A6-440CBC4B6AA4}" dt="2024-02-29T15:35:05.330" v="204" actId="26606"/>
          <ac:spMkLst>
            <pc:docMk/>
            <pc:sldMk cId="3733639417" sldId="353"/>
            <ac:spMk id="9" creationId="{BACC6370-2D7E-4714-9D71-7542949D7D5D}"/>
          </ac:spMkLst>
        </pc:spChg>
        <pc:spChg chg="add del">
          <ac:chgData name="Michelle Martin" userId="69505452-48a5-4fb1-b534-f3eb896ad266" providerId="ADAL" clId="{B88B1E55-6F6D-471D-B0A6-440CBC4B6AA4}" dt="2024-02-29T15:35:05.330" v="204" actId="26606"/>
          <ac:spMkLst>
            <pc:docMk/>
            <pc:sldMk cId="3733639417" sldId="353"/>
            <ac:spMk id="11" creationId="{F68B3F68-107C-434F-AA38-110D5EA91B85}"/>
          </ac:spMkLst>
        </pc:spChg>
        <pc:spChg chg="add del">
          <ac:chgData name="Michelle Martin" userId="69505452-48a5-4fb1-b534-f3eb896ad266" providerId="ADAL" clId="{B88B1E55-6F6D-471D-B0A6-440CBC4B6AA4}" dt="2024-02-29T15:35:05.330" v="204" actId="26606"/>
          <ac:spMkLst>
            <pc:docMk/>
            <pc:sldMk cId="3733639417" sldId="353"/>
            <ac:spMk id="13" creationId="{AAD0DBB9-1A4B-4391-81D4-CB19F9AB918A}"/>
          </ac:spMkLst>
        </pc:spChg>
        <pc:spChg chg="add del">
          <ac:chgData name="Michelle Martin" userId="69505452-48a5-4fb1-b534-f3eb896ad266" providerId="ADAL" clId="{B88B1E55-6F6D-471D-B0A6-440CBC4B6AA4}" dt="2024-02-29T15:35:05.330" v="204" actId="26606"/>
          <ac:spMkLst>
            <pc:docMk/>
            <pc:sldMk cId="3733639417" sldId="353"/>
            <ac:spMk id="15" creationId="{063BBA22-50EA-4C4D-BE05-F1CE4E63AA56}"/>
          </ac:spMkLst>
        </pc:spChg>
        <pc:spChg chg="add">
          <ac:chgData name="Michelle Martin" userId="69505452-48a5-4fb1-b534-f3eb896ad266" providerId="ADAL" clId="{B88B1E55-6F6D-471D-B0A6-440CBC4B6AA4}" dt="2024-02-29T15:35:05.330" v="204" actId="26606"/>
          <ac:spMkLst>
            <pc:docMk/>
            <pc:sldMk cId="3733639417" sldId="353"/>
            <ac:spMk id="20" creationId="{BACC6370-2D7E-4714-9D71-7542949D7D5D}"/>
          </ac:spMkLst>
        </pc:spChg>
        <pc:spChg chg="add">
          <ac:chgData name="Michelle Martin" userId="69505452-48a5-4fb1-b534-f3eb896ad266" providerId="ADAL" clId="{B88B1E55-6F6D-471D-B0A6-440CBC4B6AA4}" dt="2024-02-29T15:35:05.330" v="204" actId="26606"/>
          <ac:spMkLst>
            <pc:docMk/>
            <pc:sldMk cId="3733639417" sldId="353"/>
            <ac:spMk id="22" creationId="{F68B3F68-107C-434F-AA38-110D5EA91B85}"/>
          </ac:spMkLst>
        </pc:spChg>
        <pc:spChg chg="add">
          <ac:chgData name="Michelle Martin" userId="69505452-48a5-4fb1-b534-f3eb896ad266" providerId="ADAL" clId="{B88B1E55-6F6D-471D-B0A6-440CBC4B6AA4}" dt="2024-02-29T15:35:05.330" v="204" actId="26606"/>
          <ac:spMkLst>
            <pc:docMk/>
            <pc:sldMk cId="3733639417" sldId="353"/>
            <ac:spMk id="24" creationId="{AAD0DBB9-1A4B-4391-81D4-CB19F9AB918A}"/>
          </ac:spMkLst>
        </pc:spChg>
        <pc:spChg chg="add">
          <ac:chgData name="Michelle Martin" userId="69505452-48a5-4fb1-b534-f3eb896ad266" providerId="ADAL" clId="{B88B1E55-6F6D-471D-B0A6-440CBC4B6AA4}" dt="2024-02-29T15:35:05.330" v="204" actId="26606"/>
          <ac:spMkLst>
            <pc:docMk/>
            <pc:sldMk cId="3733639417" sldId="353"/>
            <ac:spMk id="26" creationId="{063BBA22-50EA-4C4D-BE05-F1CE4E63AA56}"/>
          </ac:spMkLst>
        </pc:spChg>
        <pc:graphicFrameChg chg="add mod modGraphic">
          <ac:chgData name="Michelle Martin" userId="69505452-48a5-4fb1-b534-f3eb896ad266" providerId="ADAL" clId="{B88B1E55-6F6D-471D-B0A6-440CBC4B6AA4}" dt="2024-02-29T15:35:05.330" v="204" actId="26606"/>
          <ac:graphicFrameMkLst>
            <pc:docMk/>
            <pc:sldMk cId="3733639417" sldId="353"/>
            <ac:graphicFrameMk id="5" creationId="{1908E390-D587-4BF1-190A-E826BC98E38E}"/>
          </ac:graphicFrameMkLst>
        </pc:graphicFrameChg>
      </pc:sldChg>
      <pc:sldChg chg="del">
        <pc:chgData name="Michelle Martin" userId="69505452-48a5-4fb1-b534-f3eb896ad266" providerId="ADAL" clId="{B88B1E55-6F6D-471D-B0A6-440CBC4B6AA4}" dt="2024-02-29T15:17:07.054" v="125" actId="47"/>
        <pc:sldMkLst>
          <pc:docMk/>
          <pc:sldMk cId="1657909836" sldId="354"/>
        </pc:sldMkLst>
      </pc:sldChg>
      <pc:sldChg chg="modSp">
        <pc:chgData name="Michelle Martin" userId="69505452-48a5-4fb1-b534-f3eb896ad266" providerId="ADAL" clId="{B88B1E55-6F6D-471D-B0A6-440CBC4B6AA4}" dt="2024-02-29T15:02:07.384" v="7"/>
        <pc:sldMkLst>
          <pc:docMk/>
          <pc:sldMk cId="201101063" sldId="355"/>
        </pc:sldMkLst>
        <pc:spChg chg="mod">
          <ac:chgData name="Michelle Martin" userId="69505452-48a5-4fb1-b534-f3eb896ad266" providerId="ADAL" clId="{B88B1E55-6F6D-471D-B0A6-440CBC4B6AA4}" dt="2024-02-29T15:02:07.384" v="7"/>
          <ac:spMkLst>
            <pc:docMk/>
            <pc:sldMk cId="201101063" sldId="355"/>
            <ac:spMk id="2" creationId="{00000000-0000-0000-0000-000000000000}"/>
          </ac:spMkLst>
        </pc:spChg>
      </pc:sldChg>
      <pc:sldMasterChg chg="addSp">
        <pc:chgData name="Michelle Martin" userId="69505452-48a5-4fb1-b534-f3eb896ad266" providerId="ADAL" clId="{B88B1E55-6F6D-471D-B0A6-440CBC4B6AA4}" dt="2024-02-29T15:02:01.837" v="2"/>
        <pc:sldMasterMkLst>
          <pc:docMk/>
          <pc:sldMasterMk cId="2634783511" sldId="2147483710"/>
        </pc:sldMasterMkLst>
        <pc:spChg chg="add">
          <ac:chgData name="Michelle Martin" userId="69505452-48a5-4fb1-b534-f3eb896ad266" providerId="ADAL" clId="{B88B1E55-6F6D-471D-B0A6-440CBC4B6AA4}" dt="2024-02-29T15:02:01.837" v="2"/>
          <ac:spMkLst>
            <pc:docMk/>
            <pc:sldMasterMk cId="2634783511" sldId="2147483710"/>
            <ac:spMk id="7" creationId="{2F8614EF-F132-6B45-5B67-6986CC8DE085}"/>
          </ac:spMkLst>
        </pc:spChg>
        <pc:spChg chg="add">
          <ac:chgData name="Michelle Martin" userId="69505452-48a5-4fb1-b534-f3eb896ad266" providerId="ADAL" clId="{B88B1E55-6F6D-471D-B0A6-440CBC4B6AA4}" dt="2024-02-29T15:02:01.837" v="2"/>
          <ac:spMkLst>
            <pc:docMk/>
            <pc:sldMasterMk cId="2634783511" sldId="2147483710"/>
            <ac:spMk id="8" creationId="{51265DE6-5334-2B32-B631-D27B6F35F389}"/>
          </ac:spMkLst>
        </pc:spChg>
      </pc:sldMasterChg>
      <pc:sldMasterChg chg="addSp">
        <pc:chgData name="Michelle Martin" userId="69505452-48a5-4fb1-b534-f3eb896ad266" providerId="ADAL" clId="{B88B1E55-6F6D-471D-B0A6-440CBC4B6AA4}" dt="2024-02-29T15:02:07.384" v="7"/>
        <pc:sldMasterMkLst>
          <pc:docMk/>
          <pc:sldMasterMk cId="379378724" sldId="2147483722"/>
        </pc:sldMasterMkLst>
        <pc:spChg chg="add">
          <ac:chgData name="Michelle Martin" userId="69505452-48a5-4fb1-b534-f3eb896ad266" providerId="ADAL" clId="{B88B1E55-6F6D-471D-B0A6-440CBC4B6AA4}" dt="2024-02-29T15:02:07.384" v="7"/>
          <ac:spMkLst>
            <pc:docMk/>
            <pc:sldMasterMk cId="379378724" sldId="2147483722"/>
            <ac:spMk id="7" creationId="{DB8EC8DC-B737-3B1B-F6E6-48755BFD18D8}"/>
          </ac:spMkLst>
        </pc:spChg>
        <pc:spChg chg="add">
          <ac:chgData name="Michelle Martin" userId="69505452-48a5-4fb1-b534-f3eb896ad266" providerId="ADAL" clId="{B88B1E55-6F6D-471D-B0A6-440CBC4B6AA4}" dt="2024-02-29T15:02:07.384" v="7"/>
          <ac:spMkLst>
            <pc:docMk/>
            <pc:sldMasterMk cId="379378724" sldId="2147483722"/>
            <ac:spMk id="8" creationId="{BFAA2434-B8DB-E49F-EB41-DED647066715}"/>
          </ac:spMkLst>
        </pc:spChg>
      </pc:sldMasterChg>
    </pc:docChg>
  </pc:docChgLst>
  <pc:docChgLst>
    <pc:chgData name="Michelle Martin" userId="69505452-48a5-4fb1-b534-f3eb896ad266" providerId="ADAL" clId="{3897B206-E8FA-498A-BFCA-83DFD692C6E5}"/>
    <pc:docChg chg="undo custSel addSld delSld modSld sldOrd">
      <pc:chgData name="Michelle Martin" userId="69505452-48a5-4fb1-b534-f3eb896ad266" providerId="ADAL" clId="{3897B206-E8FA-498A-BFCA-83DFD692C6E5}" dt="2024-10-23T15:36:15.277" v="5252" actId="20577"/>
      <pc:docMkLst>
        <pc:docMk/>
      </pc:docMkLst>
      <pc:sldChg chg="addSp delSp modSp mod modNotesTx">
        <pc:chgData name="Michelle Martin" userId="69505452-48a5-4fb1-b534-f3eb896ad266" providerId="ADAL" clId="{3897B206-E8FA-498A-BFCA-83DFD692C6E5}" dt="2024-10-23T15:28:32.304" v="5247" actId="20577"/>
        <pc:sldMkLst>
          <pc:docMk/>
          <pc:sldMk cId="1381192853" sldId="257"/>
        </pc:sldMkLst>
        <pc:spChg chg="mod">
          <ac:chgData name="Michelle Martin" userId="69505452-48a5-4fb1-b534-f3eb896ad266" providerId="ADAL" clId="{3897B206-E8FA-498A-BFCA-83DFD692C6E5}" dt="2024-10-18T17:29:07.623" v="195" actId="26606"/>
          <ac:spMkLst>
            <pc:docMk/>
            <pc:sldMk cId="1381192853" sldId="257"/>
            <ac:spMk id="2" creationId="{00000000-0000-0000-0000-000000000000}"/>
          </ac:spMkLst>
        </pc:spChg>
        <pc:spChg chg="del mod">
          <ac:chgData name="Michelle Martin" userId="69505452-48a5-4fb1-b534-f3eb896ad266" providerId="ADAL" clId="{3897B206-E8FA-498A-BFCA-83DFD692C6E5}" dt="2024-10-18T17:29:07.623" v="195" actId="26606"/>
          <ac:spMkLst>
            <pc:docMk/>
            <pc:sldMk cId="1381192853" sldId="257"/>
            <ac:spMk id="6" creationId="{00000000-0000-0000-0000-000000000000}"/>
          </ac:spMkLst>
        </pc:spChg>
        <pc:spChg chg="del">
          <ac:chgData name="Michelle Martin" userId="69505452-48a5-4fb1-b534-f3eb896ad266" providerId="ADAL" clId="{3897B206-E8FA-498A-BFCA-83DFD692C6E5}" dt="2024-10-18T17:29:07.623" v="195" actId="26606"/>
          <ac:spMkLst>
            <pc:docMk/>
            <pc:sldMk cId="1381192853" sldId="257"/>
            <ac:spMk id="11" creationId="{09588DA8-065E-4F6F-8EFD-43104AB2E0CF}"/>
          </ac:spMkLst>
        </pc:spChg>
        <pc:spChg chg="del">
          <ac:chgData name="Michelle Martin" userId="69505452-48a5-4fb1-b534-f3eb896ad266" providerId="ADAL" clId="{3897B206-E8FA-498A-BFCA-83DFD692C6E5}" dt="2024-10-18T17:29:07.623" v="195" actId="26606"/>
          <ac:spMkLst>
            <pc:docMk/>
            <pc:sldMk cId="1381192853" sldId="257"/>
            <ac:spMk id="13" creationId="{C4285719-470E-454C-AF62-8323075F1F5B}"/>
          </ac:spMkLst>
        </pc:spChg>
        <pc:spChg chg="del">
          <ac:chgData name="Michelle Martin" userId="69505452-48a5-4fb1-b534-f3eb896ad266" providerId="ADAL" clId="{3897B206-E8FA-498A-BFCA-83DFD692C6E5}" dt="2024-10-18T17:29:07.623" v="195" actId="26606"/>
          <ac:spMkLst>
            <pc:docMk/>
            <pc:sldMk cId="1381192853" sldId="257"/>
            <ac:spMk id="15" creationId="{CD9FE4EF-C4D8-49A0-B2FF-81D8DB7D8A24}"/>
          </ac:spMkLst>
        </pc:spChg>
        <pc:spChg chg="del">
          <ac:chgData name="Michelle Martin" userId="69505452-48a5-4fb1-b534-f3eb896ad266" providerId="ADAL" clId="{3897B206-E8FA-498A-BFCA-83DFD692C6E5}" dt="2024-10-18T17:29:07.623" v="195" actId="26606"/>
          <ac:spMkLst>
            <pc:docMk/>
            <pc:sldMk cId="1381192853" sldId="257"/>
            <ac:spMk id="17" creationId="{4300840D-0A0B-4512-BACA-B439D5B9C57C}"/>
          </ac:spMkLst>
        </pc:spChg>
        <pc:spChg chg="del">
          <ac:chgData name="Michelle Martin" userId="69505452-48a5-4fb1-b534-f3eb896ad266" providerId="ADAL" clId="{3897B206-E8FA-498A-BFCA-83DFD692C6E5}" dt="2024-10-18T17:29:07.623" v="195" actId="26606"/>
          <ac:spMkLst>
            <pc:docMk/>
            <pc:sldMk cId="1381192853" sldId="257"/>
            <ac:spMk id="19" creationId="{D2B78728-A580-49A7-84F9-6EF6F583ADE0}"/>
          </ac:spMkLst>
        </pc:spChg>
        <pc:spChg chg="del">
          <ac:chgData name="Michelle Martin" userId="69505452-48a5-4fb1-b534-f3eb896ad266" providerId="ADAL" clId="{3897B206-E8FA-498A-BFCA-83DFD692C6E5}" dt="2024-10-18T17:29:07.623" v="195" actId="26606"/>
          <ac:spMkLst>
            <pc:docMk/>
            <pc:sldMk cId="1381192853" sldId="257"/>
            <ac:spMk id="21" creationId="{38FAA1A1-D861-433F-88FA-1E9D6FD31D11}"/>
          </ac:spMkLst>
        </pc:spChg>
        <pc:spChg chg="del">
          <ac:chgData name="Michelle Martin" userId="69505452-48a5-4fb1-b534-f3eb896ad266" providerId="ADAL" clId="{3897B206-E8FA-498A-BFCA-83DFD692C6E5}" dt="2024-10-18T17:29:07.623" v="195" actId="26606"/>
          <ac:spMkLst>
            <pc:docMk/>
            <pc:sldMk cId="1381192853" sldId="257"/>
            <ac:spMk id="23" creationId="{8D71EDA1-87BF-4D5D-AB79-F346FD19278A}"/>
          </ac:spMkLst>
        </pc:spChg>
        <pc:spChg chg="add">
          <ac:chgData name="Michelle Martin" userId="69505452-48a5-4fb1-b534-f3eb896ad266" providerId="ADAL" clId="{3897B206-E8FA-498A-BFCA-83DFD692C6E5}" dt="2024-10-18T17:29:07.623" v="195" actId="26606"/>
          <ac:spMkLst>
            <pc:docMk/>
            <pc:sldMk cId="1381192853" sldId="257"/>
            <ac:spMk id="29" creationId="{A1F6BF70-C7D1-4AF9-8DB4-BEEB8A9C3529}"/>
          </ac:spMkLst>
        </pc:spChg>
        <pc:spChg chg="add">
          <ac:chgData name="Michelle Martin" userId="69505452-48a5-4fb1-b534-f3eb896ad266" providerId="ADAL" clId="{3897B206-E8FA-498A-BFCA-83DFD692C6E5}" dt="2024-10-18T17:29:07.623" v="195" actId="26606"/>
          <ac:spMkLst>
            <pc:docMk/>
            <pc:sldMk cId="1381192853" sldId="257"/>
            <ac:spMk id="35" creationId="{2C1BBA94-3F40-40AA-8BB9-E69E25E537C1}"/>
          </ac:spMkLst>
        </pc:spChg>
        <pc:grpChg chg="add">
          <ac:chgData name="Michelle Martin" userId="69505452-48a5-4fb1-b534-f3eb896ad266" providerId="ADAL" clId="{3897B206-E8FA-498A-BFCA-83DFD692C6E5}" dt="2024-10-18T17:29:07.623" v="195" actId="26606"/>
          <ac:grpSpMkLst>
            <pc:docMk/>
            <pc:sldMk cId="1381192853" sldId="257"/>
            <ac:grpSpMk id="31" creationId="{0C66A8B6-1F6E-4FCC-93B9-B9986B6FD111}"/>
          </ac:grpSpMkLst>
        </pc:grpChg>
        <pc:graphicFrameChg chg="add mod">
          <ac:chgData name="Michelle Martin" userId="69505452-48a5-4fb1-b534-f3eb896ad266" providerId="ADAL" clId="{3897B206-E8FA-498A-BFCA-83DFD692C6E5}" dt="2024-10-23T15:28:32.304" v="5247" actId="20577"/>
          <ac:graphicFrameMkLst>
            <pc:docMk/>
            <pc:sldMk cId="1381192853" sldId="257"/>
            <ac:graphicFrameMk id="25" creationId="{E3DAD461-1809-8F52-AEDB-EE86B1D1CFC7}"/>
          </ac:graphicFrameMkLst>
        </pc:graphicFrameChg>
      </pc:sldChg>
      <pc:sldChg chg="addSp delSp modSp mod ord modNotesTx">
        <pc:chgData name="Michelle Martin" userId="69505452-48a5-4fb1-b534-f3eb896ad266" providerId="ADAL" clId="{3897B206-E8FA-498A-BFCA-83DFD692C6E5}" dt="2024-10-23T15:26:22.591" v="5215"/>
        <pc:sldMkLst>
          <pc:docMk/>
          <pc:sldMk cId="3118969081" sldId="258"/>
        </pc:sldMkLst>
        <pc:spChg chg="mod">
          <ac:chgData name="Michelle Martin" userId="69505452-48a5-4fb1-b534-f3eb896ad266" providerId="ADAL" clId="{3897B206-E8FA-498A-BFCA-83DFD692C6E5}" dt="2024-10-18T18:18:49.983" v="2926" actId="5793"/>
          <ac:spMkLst>
            <pc:docMk/>
            <pc:sldMk cId="3118969081" sldId="258"/>
            <ac:spMk id="4" creationId="{00000000-0000-0000-0000-000000000000}"/>
          </ac:spMkLst>
        </pc:spChg>
        <pc:spChg chg="mod">
          <ac:chgData name="Michelle Martin" userId="69505452-48a5-4fb1-b534-f3eb896ad266" providerId="ADAL" clId="{3897B206-E8FA-498A-BFCA-83DFD692C6E5}" dt="2024-10-18T17:20:27.731" v="42" actId="26606"/>
          <ac:spMkLst>
            <pc:docMk/>
            <pc:sldMk cId="3118969081" sldId="258"/>
            <ac:spMk id="5" creationId="{00000000-0000-0000-0000-000000000000}"/>
          </ac:spMkLst>
        </pc:spChg>
        <pc:spChg chg="del">
          <ac:chgData name="Michelle Martin" userId="69505452-48a5-4fb1-b534-f3eb896ad266" providerId="ADAL" clId="{3897B206-E8FA-498A-BFCA-83DFD692C6E5}" dt="2024-10-18T17:20:27.731" v="42" actId="26606"/>
          <ac:spMkLst>
            <pc:docMk/>
            <pc:sldMk cId="3118969081" sldId="258"/>
            <ac:spMk id="30" creationId="{CD9FE4EF-C4D8-49A0-B2FF-81D8DB7D8A24}"/>
          </ac:spMkLst>
        </pc:spChg>
        <pc:spChg chg="del">
          <ac:chgData name="Michelle Martin" userId="69505452-48a5-4fb1-b534-f3eb896ad266" providerId="ADAL" clId="{3897B206-E8FA-498A-BFCA-83DFD692C6E5}" dt="2024-10-18T17:20:27.731" v="42" actId="26606"/>
          <ac:spMkLst>
            <pc:docMk/>
            <pc:sldMk cId="3118969081" sldId="258"/>
            <ac:spMk id="34" creationId="{D2B78728-A580-49A7-84F9-6EF6F583ADE0}"/>
          </ac:spMkLst>
        </pc:spChg>
        <pc:spChg chg="del">
          <ac:chgData name="Michelle Martin" userId="69505452-48a5-4fb1-b534-f3eb896ad266" providerId="ADAL" clId="{3897B206-E8FA-498A-BFCA-83DFD692C6E5}" dt="2024-10-18T17:20:27.731" v="42" actId="26606"/>
          <ac:spMkLst>
            <pc:docMk/>
            <pc:sldMk cId="3118969081" sldId="258"/>
            <ac:spMk id="35" creationId="{09588DA8-065E-4F6F-8EFD-43104AB2E0CF}"/>
          </ac:spMkLst>
        </pc:spChg>
        <pc:spChg chg="del">
          <ac:chgData name="Michelle Martin" userId="69505452-48a5-4fb1-b534-f3eb896ad266" providerId="ADAL" clId="{3897B206-E8FA-498A-BFCA-83DFD692C6E5}" dt="2024-10-18T17:20:27.731" v="42" actId="26606"/>
          <ac:spMkLst>
            <pc:docMk/>
            <pc:sldMk cId="3118969081" sldId="258"/>
            <ac:spMk id="36" creationId="{38FAA1A1-D861-433F-88FA-1E9D6FD31D11}"/>
          </ac:spMkLst>
        </pc:spChg>
        <pc:spChg chg="del">
          <ac:chgData name="Michelle Martin" userId="69505452-48a5-4fb1-b534-f3eb896ad266" providerId="ADAL" clId="{3897B206-E8FA-498A-BFCA-83DFD692C6E5}" dt="2024-10-18T17:20:27.731" v="42" actId="26606"/>
          <ac:spMkLst>
            <pc:docMk/>
            <pc:sldMk cId="3118969081" sldId="258"/>
            <ac:spMk id="37" creationId="{C4285719-470E-454C-AF62-8323075F1F5B}"/>
          </ac:spMkLst>
        </pc:spChg>
        <pc:spChg chg="del">
          <ac:chgData name="Michelle Martin" userId="69505452-48a5-4fb1-b534-f3eb896ad266" providerId="ADAL" clId="{3897B206-E8FA-498A-BFCA-83DFD692C6E5}" dt="2024-10-18T17:20:27.731" v="42" actId="26606"/>
          <ac:spMkLst>
            <pc:docMk/>
            <pc:sldMk cId="3118969081" sldId="258"/>
            <ac:spMk id="38" creationId="{8D71EDA1-87BF-4D5D-AB79-F346FD19278A}"/>
          </ac:spMkLst>
        </pc:spChg>
        <pc:spChg chg="del">
          <ac:chgData name="Michelle Martin" userId="69505452-48a5-4fb1-b534-f3eb896ad266" providerId="ADAL" clId="{3897B206-E8FA-498A-BFCA-83DFD692C6E5}" dt="2024-10-18T17:20:27.731" v="42" actId="26606"/>
          <ac:spMkLst>
            <pc:docMk/>
            <pc:sldMk cId="3118969081" sldId="258"/>
            <ac:spMk id="39" creationId="{4300840D-0A0B-4512-BACA-B439D5B9C57C}"/>
          </ac:spMkLst>
        </pc:spChg>
        <pc:spChg chg="add">
          <ac:chgData name="Michelle Martin" userId="69505452-48a5-4fb1-b534-f3eb896ad266" providerId="ADAL" clId="{3897B206-E8FA-498A-BFCA-83DFD692C6E5}" dt="2024-10-18T17:20:27.731" v="42" actId="26606"/>
          <ac:spMkLst>
            <pc:docMk/>
            <pc:sldMk cId="3118969081" sldId="258"/>
            <ac:spMk id="44" creationId="{3AD318CC-E2A8-4E27-9548-A047A78999B1}"/>
          </ac:spMkLst>
        </pc:spChg>
        <pc:spChg chg="add">
          <ac:chgData name="Michelle Martin" userId="69505452-48a5-4fb1-b534-f3eb896ad266" providerId="ADAL" clId="{3897B206-E8FA-498A-BFCA-83DFD692C6E5}" dt="2024-10-18T17:20:27.731" v="42" actId="26606"/>
          <ac:spMkLst>
            <pc:docMk/>
            <pc:sldMk cId="3118969081" sldId="258"/>
            <ac:spMk id="50" creationId="{2C1BBA94-3F40-40AA-8BB9-E69E25E537C1}"/>
          </ac:spMkLst>
        </pc:spChg>
        <pc:grpChg chg="add">
          <ac:chgData name="Michelle Martin" userId="69505452-48a5-4fb1-b534-f3eb896ad266" providerId="ADAL" clId="{3897B206-E8FA-498A-BFCA-83DFD692C6E5}" dt="2024-10-18T17:20:27.731" v="42" actId="26606"/>
          <ac:grpSpMkLst>
            <pc:docMk/>
            <pc:sldMk cId="3118969081" sldId="258"/>
            <ac:grpSpMk id="46" creationId="{B14B560F-9DD7-4302-A60B-EBD3EF59B073}"/>
          </ac:grpSpMkLst>
        </pc:grpChg>
      </pc:sldChg>
      <pc:sldChg chg="addSp delSp modSp mod setBg">
        <pc:chgData name="Michelle Martin" userId="69505452-48a5-4fb1-b534-f3eb896ad266" providerId="ADAL" clId="{3897B206-E8FA-498A-BFCA-83DFD692C6E5}" dt="2024-10-23T15:27:44.674" v="5219" actId="5793"/>
        <pc:sldMkLst>
          <pc:docMk/>
          <pc:sldMk cId="0" sldId="261"/>
        </pc:sldMkLst>
        <pc:spChg chg="mod">
          <ac:chgData name="Michelle Martin" userId="69505452-48a5-4fb1-b534-f3eb896ad266" providerId="ADAL" clId="{3897B206-E8FA-498A-BFCA-83DFD692C6E5}" dt="2024-10-18T18:41:36.649" v="3602" actId="26606"/>
          <ac:spMkLst>
            <pc:docMk/>
            <pc:sldMk cId="0" sldId="261"/>
            <ac:spMk id="15362" creationId="{3A2961E6-2DB2-31EC-A2B9-3084153CD5B1}"/>
          </ac:spMkLst>
        </pc:spChg>
        <pc:spChg chg="add del mod">
          <ac:chgData name="Michelle Martin" userId="69505452-48a5-4fb1-b534-f3eb896ad266" providerId="ADAL" clId="{3897B206-E8FA-498A-BFCA-83DFD692C6E5}" dt="2024-10-18T18:41:36.649" v="3602" actId="26606"/>
          <ac:spMkLst>
            <pc:docMk/>
            <pc:sldMk cId="0" sldId="261"/>
            <ac:spMk id="15363" creationId="{FA9CF727-44A4-D3F6-3BB0-CCC621C82EBC}"/>
          </ac:spMkLst>
        </pc:spChg>
        <pc:spChg chg="add del">
          <ac:chgData name="Michelle Martin" userId="69505452-48a5-4fb1-b534-f3eb896ad266" providerId="ADAL" clId="{3897B206-E8FA-498A-BFCA-83DFD692C6E5}" dt="2024-10-18T18:36:39.058" v="3578" actId="26606"/>
          <ac:spMkLst>
            <pc:docMk/>
            <pc:sldMk cId="0" sldId="261"/>
            <ac:spMk id="15370" creationId="{E51BA4DF-2BD4-4EC2-B1DB-B27C8AC71864}"/>
          </ac:spMkLst>
        </pc:spChg>
        <pc:spChg chg="add">
          <ac:chgData name="Michelle Martin" userId="69505452-48a5-4fb1-b534-f3eb896ad266" providerId="ADAL" clId="{3897B206-E8FA-498A-BFCA-83DFD692C6E5}" dt="2024-10-18T18:41:36.649" v="3602" actId="26606"/>
          <ac:spMkLst>
            <pc:docMk/>
            <pc:sldMk cId="0" sldId="261"/>
            <ac:spMk id="15371" creationId="{09588DA8-065E-4F6F-8EFD-43104AB2E0CF}"/>
          </ac:spMkLst>
        </pc:spChg>
        <pc:spChg chg="add">
          <ac:chgData name="Michelle Martin" userId="69505452-48a5-4fb1-b534-f3eb896ad266" providerId="ADAL" clId="{3897B206-E8FA-498A-BFCA-83DFD692C6E5}" dt="2024-10-18T18:41:36.649" v="3602" actId="26606"/>
          <ac:spMkLst>
            <pc:docMk/>
            <pc:sldMk cId="0" sldId="261"/>
            <ac:spMk id="15372" creationId="{CD9FE4EF-C4D8-49A0-B2FF-81D8DB7D8A24}"/>
          </ac:spMkLst>
        </pc:spChg>
        <pc:spChg chg="add">
          <ac:chgData name="Michelle Martin" userId="69505452-48a5-4fb1-b534-f3eb896ad266" providerId="ADAL" clId="{3897B206-E8FA-498A-BFCA-83DFD692C6E5}" dt="2024-10-18T18:41:36.649" v="3602" actId="26606"/>
          <ac:spMkLst>
            <pc:docMk/>
            <pc:sldMk cId="0" sldId="261"/>
            <ac:spMk id="15373" creationId="{C4285719-470E-454C-AF62-8323075F1F5B}"/>
          </ac:spMkLst>
        </pc:spChg>
        <pc:spChg chg="add">
          <ac:chgData name="Michelle Martin" userId="69505452-48a5-4fb1-b534-f3eb896ad266" providerId="ADAL" clId="{3897B206-E8FA-498A-BFCA-83DFD692C6E5}" dt="2024-10-18T18:41:36.649" v="3602" actId="26606"/>
          <ac:spMkLst>
            <pc:docMk/>
            <pc:sldMk cId="0" sldId="261"/>
            <ac:spMk id="15374" creationId="{4300840D-0A0B-4512-BACA-B439D5B9C57C}"/>
          </ac:spMkLst>
        </pc:spChg>
        <pc:spChg chg="add mod">
          <ac:chgData name="Michelle Martin" userId="69505452-48a5-4fb1-b534-f3eb896ad266" providerId="ADAL" clId="{3897B206-E8FA-498A-BFCA-83DFD692C6E5}" dt="2024-10-23T15:27:44.674" v="5219" actId="5793"/>
          <ac:spMkLst>
            <pc:docMk/>
            <pc:sldMk cId="0" sldId="261"/>
            <ac:spMk id="15375" creationId="{FA9CF727-44A4-D3F6-3BB0-CCC621C82EBC}"/>
          </ac:spMkLst>
        </pc:spChg>
        <pc:spChg chg="add">
          <ac:chgData name="Michelle Martin" userId="69505452-48a5-4fb1-b534-f3eb896ad266" providerId="ADAL" clId="{3897B206-E8FA-498A-BFCA-83DFD692C6E5}" dt="2024-10-18T18:41:36.649" v="3602" actId="26606"/>
          <ac:spMkLst>
            <pc:docMk/>
            <pc:sldMk cId="0" sldId="261"/>
            <ac:spMk id="15376" creationId="{D2B78728-A580-49A7-84F9-6EF6F583ADE0}"/>
          </ac:spMkLst>
        </pc:spChg>
        <pc:spChg chg="add">
          <ac:chgData name="Michelle Martin" userId="69505452-48a5-4fb1-b534-f3eb896ad266" providerId="ADAL" clId="{3897B206-E8FA-498A-BFCA-83DFD692C6E5}" dt="2024-10-18T18:41:36.649" v="3602" actId="26606"/>
          <ac:spMkLst>
            <pc:docMk/>
            <pc:sldMk cId="0" sldId="261"/>
            <ac:spMk id="15378" creationId="{38FAA1A1-D861-433F-88FA-1E9D6FD31D11}"/>
          </ac:spMkLst>
        </pc:spChg>
        <pc:spChg chg="add">
          <ac:chgData name="Michelle Martin" userId="69505452-48a5-4fb1-b534-f3eb896ad266" providerId="ADAL" clId="{3897B206-E8FA-498A-BFCA-83DFD692C6E5}" dt="2024-10-18T18:41:36.649" v="3602" actId="26606"/>
          <ac:spMkLst>
            <pc:docMk/>
            <pc:sldMk cId="0" sldId="261"/>
            <ac:spMk id="15380" creationId="{8D71EDA1-87BF-4D5D-AB79-F346FD19278A}"/>
          </ac:spMkLst>
        </pc:spChg>
        <pc:graphicFrameChg chg="add del">
          <ac:chgData name="Michelle Martin" userId="69505452-48a5-4fb1-b534-f3eb896ad266" providerId="ADAL" clId="{3897B206-E8FA-498A-BFCA-83DFD692C6E5}" dt="2024-10-18T18:36:39.058" v="3578" actId="26606"/>
          <ac:graphicFrameMkLst>
            <pc:docMk/>
            <pc:sldMk cId="0" sldId="261"/>
            <ac:graphicFrameMk id="15365" creationId="{E258F3E9-6288-1D2B-44AB-0451B47780AD}"/>
          </ac:graphicFrameMkLst>
        </pc:graphicFrameChg>
        <pc:graphicFrameChg chg="add del">
          <ac:chgData name="Michelle Martin" userId="69505452-48a5-4fb1-b534-f3eb896ad266" providerId="ADAL" clId="{3897B206-E8FA-498A-BFCA-83DFD692C6E5}" dt="2024-10-18T18:41:36.627" v="3601" actId="26606"/>
          <ac:graphicFrameMkLst>
            <pc:docMk/>
            <pc:sldMk cId="0" sldId="261"/>
            <ac:graphicFrameMk id="15368" creationId="{A14E7A7C-6CEF-EF06-DB86-8F3E1492E893}"/>
          </ac:graphicFrameMkLst>
        </pc:graphicFrameChg>
        <pc:picChg chg="add del">
          <ac:chgData name="Michelle Martin" userId="69505452-48a5-4fb1-b534-f3eb896ad266" providerId="ADAL" clId="{3897B206-E8FA-498A-BFCA-83DFD692C6E5}" dt="2024-10-18T18:36:39.058" v="3578" actId="26606"/>
          <ac:picMkLst>
            <pc:docMk/>
            <pc:sldMk cId="0" sldId="261"/>
            <ac:picMk id="15366" creationId="{8ED5DF06-9BD1-0428-74FC-9FBB84DED2AC}"/>
          </ac:picMkLst>
        </pc:picChg>
        <pc:picChg chg="add del">
          <ac:chgData name="Michelle Martin" userId="69505452-48a5-4fb1-b534-f3eb896ad266" providerId="ADAL" clId="{3897B206-E8FA-498A-BFCA-83DFD692C6E5}" dt="2024-10-18T18:41:36.627" v="3601" actId="26606"/>
          <ac:picMkLst>
            <pc:docMk/>
            <pc:sldMk cId="0" sldId="261"/>
            <ac:picMk id="15367" creationId="{19CDA21B-A322-D32A-E211-10D1AA31BCE2}"/>
          </ac:picMkLst>
        </pc:picChg>
      </pc:sldChg>
      <pc:sldChg chg="addSp modSp del mod setBg">
        <pc:chgData name="Michelle Martin" userId="69505452-48a5-4fb1-b534-f3eb896ad266" providerId="ADAL" clId="{3897B206-E8FA-498A-BFCA-83DFD692C6E5}" dt="2024-10-18T18:33:37.148" v="3498" actId="47"/>
        <pc:sldMkLst>
          <pc:docMk/>
          <pc:sldMk cId="970602257" sldId="263"/>
        </pc:sldMkLst>
        <pc:spChg chg="mod">
          <ac:chgData name="Michelle Martin" userId="69505452-48a5-4fb1-b534-f3eb896ad266" providerId="ADAL" clId="{3897B206-E8FA-498A-BFCA-83DFD692C6E5}" dt="2024-10-18T18:26:13.545" v="3054" actId="26606"/>
          <ac:spMkLst>
            <pc:docMk/>
            <pc:sldMk cId="970602257" sldId="263"/>
            <ac:spMk id="2" creationId="{00000000-0000-0000-0000-000000000000}"/>
          </ac:spMkLst>
        </pc:spChg>
        <pc:spChg chg="mod">
          <ac:chgData name="Michelle Martin" userId="69505452-48a5-4fb1-b534-f3eb896ad266" providerId="ADAL" clId="{3897B206-E8FA-498A-BFCA-83DFD692C6E5}" dt="2024-10-18T18:26:13.545" v="3054" actId="26606"/>
          <ac:spMkLst>
            <pc:docMk/>
            <pc:sldMk cId="970602257" sldId="263"/>
            <ac:spMk id="5" creationId="{00000000-0000-0000-0000-000000000000}"/>
          </ac:spMkLst>
        </pc:spChg>
        <pc:spChg chg="add">
          <ac:chgData name="Michelle Martin" userId="69505452-48a5-4fb1-b534-f3eb896ad266" providerId="ADAL" clId="{3897B206-E8FA-498A-BFCA-83DFD692C6E5}" dt="2024-10-18T18:26:13.545" v="3054" actId="26606"/>
          <ac:spMkLst>
            <pc:docMk/>
            <pc:sldMk cId="970602257" sldId="263"/>
            <ac:spMk id="2055" creationId="{F0A604E4-7307-451C-93BE-F1F7E1BF3BF8}"/>
          </ac:spMkLst>
        </pc:spChg>
        <pc:spChg chg="add">
          <ac:chgData name="Michelle Martin" userId="69505452-48a5-4fb1-b534-f3eb896ad266" providerId="ADAL" clId="{3897B206-E8FA-498A-BFCA-83DFD692C6E5}" dt="2024-10-18T18:26:13.545" v="3054" actId="26606"/>
          <ac:spMkLst>
            <pc:docMk/>
            <pc:sldMk cId="970602257" sldId="263"/>
            <ac:spMk id="2057" creationId="{F7F3A0AA-35E5-4085-942B-737839030604}"/>
          </ac:spMkLst>
        </pc:spChg>
        <pc:spChg chg="add">
          <ac:chgData name="Michelle Martin" userId="69505452-48a5-4fb1-b534-f3eb896ad266" providerId="ADAL" clId="{3897B206-E8FA-498A-BFCA-83DFD692C6E5}" dt="2024-10-18T18:26:13.545" v="3054" actId="26606"/>
          <ac:spMkLst>
            <pc:docMk/>
            <pc:sldMk cId="970602257" sldId="263"/>
            <ac:spMk id="2059" creationId="{402F5C38-C747-4173-ABBF-656E39E82130}"/>
          </ac:spMkLst>
        </pc:spChg>
        <pc:spChg chg="add">
          <ac:chgData name="Michelle Martin" userId="69505452-48a5-4fb1-b534-f3eb896ad266" providerId="ADAL" clId="{3897B206-E8FA-498A-BFCA-83DFD692C6E5}" dt="2024-10-18T18:26:13.545" v="3054" actId="26606"/>
          <ac:spMkLst>
            <pc:docMk/>
            <pc:sldMk cId="970602257" sldId="263"/>
            <ac:spMk id="2061" creationId="{E37EECFC-A684-4391-AE85-4CDAF5565F61}"/>
          </ac:spMkLst>
        </pc:spChg>
        <pc:picChg chg="mod ord">
          <ac:chgData name="Michelle Martin" userId="69505452-48a5-4fb1-b534-f3eb896ad266" providerId="ADAL" clId="{3897B206-E8FA-498A-BFCA-83DFD692C6E5}" dt="2024-10-18T18:26:13.545" v="3054" actId="26606"/>
          <ac:picMkLst>
            <pc:docMk/>
            <pc:sldMk cId="970602257" sldId="263"/>
            <ac:picMk id="2050" creationId="{00000000-0000-0000-0000-000000000000}"/>
          </ac:picMkLst>
        </pc:picChg>
      </pc:sldChg>
      <pc:sldChg chg="addSp delSp modSp mod setBg modNotesTx">
        <pc:chgData name="Michelle Martin" userId="69505452-48a5-4fb1-b534-f3eb896ad266" providerId="ADAL" clId="{3897B206-E8FA-498A-BFCA-83DFD692C6E5}" dt="2024-10-21T13:14:22.325" v="5084" actId="6549"/>
        <pc:sldMkLst>
          <pc:docMk/>
          <pc:sldMk cId="4218983596" sldId="265"/>
        </pc:sldMkLst>
        <pc:spChg chg="mod">
          <ac:chgData name="Michelle Martin" userId="69505452-48a5-4fb1-b534-f3eb896ad266" providerId="ADAL" clId="{3897B206-E8FA-498A-BFCA-83DFD692C6E5}" dt="2024-10-21T13:01:09.805" v="4730" actId="14100"/>
          <ac:spMkLst>
            <pc:docMk/>
            <pc:sldMk cId="4218983596" sldId="265"/>
            <ac:spMk id="2" creationId="{00000000-0000-0000-0000-000000000000}"/>
          </ac:spMkLst>
        </pc:spChg>
        <pc:spChg chg="del mod">
          <ac:chgData name="Michelle Martin" userId="69505452-48a5-4fb1-b534-f3eb896ad266" providerId="ADAL" clId="{3897B206-E8FA-498A-BFCA-83DFD692C6E5}" dt="2024-10-18T18:28:00.003" v="3170" actId="478"/>
          <ac:spMkLst>
            <pc:docMk/>
            <pc:sldMk cId="4218983596" sldId="265"/>
            <ac:spMk id="5" creationId="{00000000-0000-0000-0000-000000000000}"/>
          </ac:spMkLst>
        </pc:spChg>
        <pc:spChg chg="add">
          <ac:chgData name="Michelle Martin" userId="69505452-48a5-4fb1-b534-f3eb896ad266" providerId="ADAL" clId="{3897B206-E8FA-498A-BFCA-83DFD692C6E5}" dt="2024-10-18T18:27:50.772" v="3168" actId="26606"/>
          <ac:spMkLst>
            <pc:docMk/>
            <pc:sldMk cId="4218983596" sldId="265"/>
            <ac:spMk id="10" creationId="{A8384FB5-9ADC-4DDC-881B-597D56F5B15D}"/>
          </ac:spMkLst>
        </pc:spChg>
        <pc:spChg chg="add">
          <ac:chgData name="Michelle Martin" userId="69505452-48a5-4fb1-b534-f3eb896ad266" providerId="ADAL" clId="{3897B206-E8FA-498A-BFCA-83DFD692C6E5}" dt="2024-10-18T18:27:50.772" v="3168" actId="26606"/>
          <ac:spMkLst>
            <pc:docMk/>
            <pc:sldMk cId="4218983596" sldId="265"/>
            <ac:spMk id="12" creationId="{91E5A9A7-95C6-4F4F-B00E-C82E07FE62EF}"/>
          </ac:spMkLst>
        </pc:spChg>
        <pc:spChg chg="add">
          <ac:chgData name="Michelle Martin" userId="69505452-48a5-4fb1-b534-f3eb896ad266" providerId="ADAL" clId="{3897B206-E8FA-498A-BFCA-83DFD692C6E5}" dt="2024-10-18T18:27:50.772" v="3168" actId="26606"/>
          <ac:spMkLst>
            <pc:docMk/>
            <pc:sldMk cId="4218983596" sldId="265"/>
            <ac:spMk id="14" creationId="{D07DD2DE-F619-49DD-B5E7-03A290FF4ED1}"/>
          </ac:spMkLst>
        </pc:spChg>
        <pc:spChg chg="add">
          <ac:chgData name="Michelle Martin" userId="69505452-48a5-4fb1-b534-f3eb896ad266" providerId="ADAL" clId="{3897B206-E8FA-498A-BFCA-83DFD692C6E5}" dt="2024-10-18T18:27:50.772" v="3168" actId="26606"/>
          <ac:spMkLst>
            <pc:docMk/>
            <pc:sldMk cId="4218983596" sldId="265"/>
            <ac:spMk id="16" creationId="{85149191-5F60-4A28-AAFF-039F96B0F3EC}"/>
          </ac:spMkLst>
        </pc:spChg>
        <pc:spChg chg="add">
          <ac:chgData name="Michelle Martin" userId="69505452-48a5-4fb1-b534-f3eb896ad266" providerId="ADAL" clId="{3897B206-E8FA-498A-BFCA-83DFD692C6E5}" dt="2024-10-18T18:27:50.772" v="3168" actId="26606"/>
          <ac:spMkLst>
            <pc:docMk/>
            <pc:sldMk cId="4218983596" sldId="265"/>
            <ac:spMk id="18" creationId="{F8260ED5-17F7-4158-B241-D51DD4CF1B7E}"/>
          </ac:spMkLst>
        </pc:spChg>
        <pc:picChg chg="mod ord">
          <ac:chgData name="Michelle Martin" userId="69505452-48a5-4fb1-b534-f3eb896ad266" providerId="ADAL" clId="{3897B206-E8FA-498A-BFCA-83DFD692C6E5}" dt="2024-10-18T18:27:50.772" v="3168" actId="26606"/>
          <ac:picMkLst>
            <pc:docMk/>
            <pc:sldMk cId="4218983596" sldId="265"/>
            <ac:picMk id="4" creationId="{00000000-0000-0000-0000-000000000000}"/>
          </ac:picMkLst>
        </pc:picChg>
      </pc:sldChg>
      <pc:sldChg chg="modSp mod modNotesTx">
        <pc:chgData name="Michelle Martin" userId="69505452-48a5-4fb1-b534-f3eb896ad266" providerId="ADAL" clId="{3897B206-E8FA-498A-BFCA-83DFD692C6E5}" dt="2024-10-21T12:58:51.127" v="4632" actId="122"/>
        <pc:sldMkLst>
          <pc:docMk/>
          <pc:sldMk cId="4046912957" sldId="282"/>
        </pc:sldMkLst>
        <pc:spChg chg="mod">
          <ac:chgData name="Michelle Martin" userId="69505452-48a5-4fb1-b534-f3eb896ad266" providerId="ADAL" clId="{3897B206-E8FA-498A-BFCA-83DFD692C6E5}" dt="2024-10-21T12:58:51.127" v="4632" actId="122"/>
          <ac:spMkLst>
            <pc:docMk/>
            <pc:sldMk cId="4046912957" sldId="282"/>
            <ac:spMk id="3" creationId="{00000000-0000-0000-0000-000000000000}"/>
          </ac:spMkLst>
        </pc:spChg>
      </pc:sldChg>
      <pc:sldChg chg="addSp delSp modSp del mod">
        <pc:chgData name="Michelle Martin" userId="69505452-48a5-4fb1-b534-f3eb896ad266" providerId="ADAL" clId="{3897B206-E8FA-498A-BFCA-83DFD692C6E5}" dt="2024-10-23T15:26:27.598" v="5216" actId="47"/>
        <pc:sldMkLst>
          <pc:docMk/>
          <pc:sldMk cId="3953608308" sldId="304"/>
        </pc:sldMkLst>
        <pc:spChg chg="mod">
          <ac:chgData name="Michelle Martin" userId="69505452-48a5-4fb1-b534-f3eb896ad266" providerId="ADAL" clId="{3897B206-E8FA-498A-BFCA-83DFD692C6E5}" dt="2024-10-18T18:43:13.812" v="3679" actId="26606"/>
          <ac:spMkLst>
            <pc:docMk/>
            <pc:sldMk cId="3953608308" sldId="304"/>
            <ac:spMk id="2" creationId="{00000000-0000-0000-0000-000000000000}"/>
          </ac:spMkLst>
        </pc:spChg>
        <pc:spChg chg="add del">
          <ac:chgData name="Michelle Martin" userId="69505452-48a5-4fb1-b534-f3eb896ad266" providerId="ADAL" clId="{3897B206-E8FA-498A-BFCA-83DFD692C6E5}" dt="2024-10-18T18:43:13.812" v="3679" actId="26606"/>
          <ac:spMkLst>
            <pc:docMk/>
            <pc:sldMk cId="3953608308" sldId="304"/>
            <ac:spMk id="23" creationId="{BACC6370-2D7E-4714-9D71-7542949D7D5D}"/>
          </ac:spMkLst>
        </pc:spChg>
        <pc:spChg chg="add del">
          <ac:chgData name="Michelle Martin" userId="69505452-48a5-4fb1-b534-f3eb896ad266" providerId="ADAL" clId="{3897B206-E8FA-498A-BFCA-83DFD692C6E5}" dt="2024-10-18T18:43:13.812" v="3679" actId="26606"/>
          <ac:spMkLst>
            <pc:docMk/>
            <pc:sldMk cId="3953608308" sldId="304"/>
            <ac:spMk id="24" creationId="{F68B3F68-107C-434F-AA38-110D5EA91B85}"/>
          </ac:spMkLst>
        </pc:spChg>
        <pc:spChg chg="add del">
          <ac:chgData name="Michelle Martin" userId="69505452-48a5-4fb1-b534-f3eb896ad266" providerId="ADAL" clId="{3897B206-E8FA-498A-BFCA-83DFD692C6E5}" dt="2024-10-18T18:43:13.812" v="3679" actId="26606"/>
          <ac:spMkLst>
            <pc:docMk/>
            <pc:sldMk cId="3953608308" sldId="304"/>
            <ac:spMk id="25" creationId="{AAD0DBB9-1A4B-4391-81D4-CB19F9AB918A}"/>
          </ac:spMkLst>
        </pc:spChg>
        <pc:spChg chg="add del">
          <ac:chgData name="Michelle Martin" userId="69505452-48a5-4fb1-b534-f3eb896ad266" providerId="ADAL" clId="{3897B206-E8FA-498A-BFCA-83DFD692C6E5}" dt="2024-10-18T18:43:13.812" v="3679" actId="26606"/>
          <ac:spMkLst>
            <pc:docMk/>
            <pc:sldMk cId="3953608308" sldId="304"/>
            <ac:spMk id="26" creationId="{063BBA22-50EA-4C4D-BE05-F1CE4E63AA56}"/>
          </ac:spMkLst>
        </pc:spChg>
        <pc:spChg chg="add del">
          <ac:chgData name="Michelle Martin" userId="69505452-48a5-4fb1-b534-f3eb896ad266" providerId="ADAL" clId="{3897B206-E8FA-498A-BFCA-83DFD692C6E5}" dt="2024-10-18T18:43:13.784" v="3678" actId="26606"/>
          <ac:spMkLst>
            <pc:docMk/>
            <pc:sldMk cId="3953608308" sldId="304"/>
            <ac:spMk id="32" creationId="{BACC6370-2D7E-4714-9D71-7542949D7D5D}"/>
          </ac:spMkLst>
        </pc:spChg>
        <pc:spChg chg="add">
          <ac:chgData name="Michelle Martin" userId="69505452-48a5-4fb1-b534-f3eb896ad266" providerId="ADAL" clId="{3897B206-E8FA-498A-BFCA-83DFD692C6E5}" dt="2024-10-18T18:43:13.812" v="3679" actId="26606"/>
          <ac:spMkLst>
            <pc:docMk/>
            <pc:sldMk cId="3953608308" sldId="304"/>
            <ac:spMk id="33" creationId="{39F23E05-E5C5-497C-A842-7BD21B207609}"/>
          </ac:spMkLst>
        </pc:spChg>
        <pc:spChg chg="add del">
          <ac:chgData name="Michelle Martin" userId="69505452-48a5-4fb1-b534-f3eb896ad266" providerId="ADAL" clId="{3897B206-E8FA-498A-BFCA-83DFD692C6E5}" dt="2024-10-18T18:43:13.784" v="3678" actId="26606"/>
          <ac:spMkLst>
            <pc:docMk/>
            <pc:sldMk cId="3953608308" sldId="304"/>
            <ac:spMk id="34" creationId="{F68B3F68-107C-434F-AA38-110D5EA91B85}"/>
          </ac:spMkLst>
        </pc:spChg>
        <pc:spChg chg="add del">
          <ac:chgData name="Michelle Martin" userId="69505452-48a5-4fb1-b534-f3eb896ad266" providerId="ADAL" clId="{3897B206-E8FA-498A-BFCA-83DFD692C6E5}" dt="2024-10-18T18:43:13.784" v="3678" actId="26606"/>
          <ac:spMkLst>
            <pc:docMk/>
            <pc:sldMk cId="3953608308" sldId="304"/>
            <ac:spMk id="36" creationId="{AAD0DBB9-1A4B-4391-81D4-CB19F9AB918A}"/>
          </ac:spMkLst>
        </pc:spChg>
        <pc:spChg chg="add del">
          <ac:chgData name="Michelle Martin" userId="69505452-48a5-4fb1-b534-f3eb896ad266" providerId="ADAL" clId="{3897B206-E8FA-498A-BFCA-83DFD692C6E5}" dt="2024-10-18T18:43:13.784" v="3678" actId="26606"/>
          <ac:spMkLst>
            <pc:docMk/>
            <pc:sldMk cId="3953608308" sldId="304"/>
            <ac:spMk id="38" creationId="{063BBA22-50EA-4C4D-BE05-F1CE4E63AA56}"/>
          </ac:spMkLst>
        </pc:spChg>
        <pc:graphicFrameChg chg="mod modGraphic">
          <ac:chgData name="Michelle Martin" userId="69505452-48a5-4fb1-b534-f3eb896ad266" providerId="ADAL" clId="{3897B206-E8FA-498A-BFCA-83DFD692C6E5}" dt="2024-10-18T18:43:13.812" v="3679" actId="26606"/>
          <ac:graphicFrameMkLst>
            <pc:docMk/>
            <pc:sldMk cId="3953608308" sldId="304"/>
            <ac:graphicFrameMk id="27" creationId="{16CFF859-C5BF-E416-FA57-B4C7328BFCCF}"/>
          </ac:graphicFrameMkLst>
        </pc:graphicFrameChg>
        <pc:picChg chg="add">
          <ac:chgData name="Michelle Martin" userId="69505452-48a5-4fb1-b534-f3eb896ad266" providerId="ADAL" clId="{3897B206-E8FA-498A-BFCA-83DFD692C6E5}" dt="2024-10-18T18:43:13.812" v="3679" actId="26606"/>
          <ac:picMkLst>
            <pc:docMk/>
            <pc:sldMk cId="3953608308" sldId="304"/>
            <ac:picMk id="29" creationId="{71BD377B-42F0-A598-17D7-AB409DA1FA7B}"/>
          </ac:picMkLst>
        </pc:picChg>
      </pc:sldChg>
      <pc:sldChg chg="modSp del mod modNotesTx">
        <pc:chgData name="Michelle Martin" userId="69505452-48a5-4fb1-b534-f3eb896ad266" providerId="ADAL" clId="{3897B206-E8FA-498A-BFCA-83DFD692C6E5}" dt="2024-10-23T15:15:05.540" v="5154" actId="47"/>
        <pc:sldMkLst>
          <pc:docMk/>
          <pc:sldMk cId="0" sldId="307"/>
        </pc:sldMkLst>
        <pc:spChg chg="mod">
          <ac:chgData name="Michelle Martin" userId="69505452-48a5-4fb1-b534-f3eb896ad266" providerId="ADAL" clId="{3897B206-E8FA-498A-BFCA-83DFD692C6E5}" dt="2024-10-23T15:05:53.068" v="5149" actId="14100"/>
          <ac:spMkLst>
            <pc:docMk/>
            <pc:sldMk cId="0" sldId="307"/>
            <ac:spMk id="8198" creationId="{EEEF7AF7-F586-69DA-CBA4-36B6F3B40217}"/>
          </ac:spMkLst>
        </pc:spChg>
        <pc:spChg chg="mod">
          <ac:chgData name="Michelle Martin" userId="69505452-48a5-4fb1-b534-f3eb896ad266" providerId="ADAL" clId="{3897B206-E8FA-498A-BFCA-83DFD692C6E5}" dt="2024-10-23T14:56:58.953" v="5092" actId="14100"/>
          <ac:spMkLst>
            <pc:docMk/>
            <pc:sldMk cId="0" sldId="307"/>
            <ac:spMk id="8199" creationId="{2E66D83B-C567-231D-F4F2-75FDD0A2098E}"/>
          </ac:spMkLst>
        </pc:spChg>
        <pc:spChg chg="mod">
          <ac:chgData name="Michelle Martin" userId="69505452-48a5-4fb1-b534-f3eb896ad266" providerId="ADAL" clId="{3897B206-E8FA-498A-BFCA-83DFD692C6E5}" dt="2024-10-23T14:58:01.122" v="5094" actId="1076"/>
          <ac:spMkLst>
            <pc:docMk/>
            <pc:sldMk cId="0" sldId="307"/>
            <ac:spMk id="8202" creationId="{57DBB5BB-46CA-A4E3-548C-2459F371416F}"/>
          </ac:spMkLst>
        </pc:spChg>
        <pc:spChg chg="mod">
          <ac:chgData name="Michelle Martin" userId="69505452-48a5-4fb1-b534-f3eb896ad266" providerId="ADAL" clId="{3897B206-E8FA-498A-BFCA-83DFD692C6E5}" dt="2024-10-23T14:58:35.585" v="5099" actId="20577"/>
          <ac:spMkLst>
            <pc:docMk/>
            <pc:sldMk cId="0" sldId="307"/>
            <ac:spMk id="8204" creationId="{179331D2-61B1-FDDA-CEF7-73511143B7AC}"/>
          </ac:spMkLst>
        </pc:spChg>
        <pc:spChg chg="mod">
          <ac:chgData name="Michelle Martin" userId="69505452-48a5-4fb1-b534-f3eb896ad266" providerId="ADAL" clId="{3897B206-E8FA-498A-BFCA-83DFD692C6E5}" dt="2024-10-23T14:58:43.656" v="5100" actId="1076"/>
          <ac:spMkLst>
            <pc:docMk/>
            <pc:sldMk cId="0" sldId="307"/>
            <ac:spMk id="8205" creationId="{37509AEC-C937-F0BF-ED54-46A416053E52}"/>
          </ac:spMkLst>
        </pc:spChg>
        <pc:spChg chg="mod">
          <ac:chgData name="Michelle Martin" userId="69505452-48a5-4fb1-b534-f3eb896ad266" providerId="ADAL" clId="{3897B206-E8FA-498A-BFCA-83DFD692C6E5}" dt="2024-10-23T14:59:04.061" v="5102" actId="1076"/>
          <ac:spMkLst>
            <pc:docMk/>
            <pc:sldMk cId="0" sldId="307"/>
            <ac:spMk id="8206" creationId="{69159D67-73E9-1204-5BD7-71E1048B7FD5}"/>
          </ac:spMkLst>
        </pc:spChg>
        <pc:spChg chg="mod">
          <ac:chgData name="Michelle Martin" userId="69505452-48a5-4fb1-b534-f3eb896ad266" providerId="ADAL" clId="{3897B206-E8FA-498A-BFCA-83DFD692C6E5}" dt="2024-10-23T14:58:06.731" v="5095" actId="1076"/>
          <ac:spMkLst>
            <pc:docMk/>
            <pc:sldMk cId="0" sldId="307"/>
            <ac:spMk id="59401" creationId="{510DA031-FFDB-59FE-DDFD-DFAD15DE1649}"/>
          </ac:spMkLst>
        </pc:spChg>
      </pc:sldChg>
      <pc:sldChg chg="modSp mod modNotesTx">
        <pc:chgData name="Michelle Martin" userId="69505452-48a5-4fb1-b534-f3eb896ad266" providerId="ADAL" clId="{3897B206-E8FA-498A-BFCA-83DFD692C6E5}" dt="2024-10-23T15:25:28.801" v="5213" actId="20577"/>
        <pc:sldMkLst>
          <pc:docMk/>
          <pc:sldMk cId="0" sldId="309"/>
        </pc:sldMkLst>
        <pc:spChg chg="mod">
          <ac:chgData name="Michelle Martin" userId="69505452-48a5-4fb1-b534-f3eb896ad266" providerId="ADAL" clId="{3897B206-E8FA-498A-BFCA-83DFD692C6E5}" dt="2024-10-23T15:25:28.801" v="5213" actId="20577"/>
          <ac:spMkLst>
            <pc:docMk/>
            <pc:sldMk cId="0" sldId="309"/>
            <ac:spMk id="10243" creationId="{23E580BB-1E87-6F02-AA27-5DD8AFC35D9E}"/>
          </ac:spMkLst>
        </pc:spChg>
      </pc:sldChg>
      <pc:sldChg chg="addSp delSp modSp mod setBg modNotesTx">
        <pc:chgData name="Michelle Martin" userId="69505452-48a5-4fb1-b534-f3eb896ad266" providerId="ADAL" clId="{3897B206-E8FA-498A-BFCA-83DFD692C6E5}" dt="2024-10-21T13:00:47.128" v="4706" actId="1076"/>
        <pc:sldMkLst>
          <pc:docMk/>
          <pc:sldMk cId="4043800127" sldId="311"/>
        </pc:sldMkLst>
        <pc:spChg chg="del mod">
          <ac:chgData name="Michelle Martin" userId="69505452-48a5-4fb1-b534-f3eb896ad266" providerId="ADAL" clId="{3897B206-E8FA-498A-BFCA-83DFD692C6E5}" dt="2024-10-18T18:28:10.496" v="3172" actId="478"/>
          <ac:spMkLst>
            <pc:docMk/>
            <pc:sldMk cId="4043800127" sldId="311"/>
            <ac:spMk id="5" creationId="{00000000-0000-0000-0000-000000000000}"/>
          </ac:spMkLst>
        </pc:spChg>
        <pc:spChg chg="mod ord">
          <ac:chgData name="Michelle Martin" userId="69505452-48a5-4fb1-b534-f3eb896ad266" providerId="ADAL" clId="{3897B206-E8FA-498A-BFCA-83DFD692C6E5}" dt="2024-10-21T13:00:47.128" v="4706" actId="1076"/>
          <ac:spMkLst>
            <pc:docMk/>
            <pc:sldMk cId="4043800127" sldId="311"/>
            <ac:spMk id="7" creationId="{00000000-0000-0000-0000-000000000000}"/>
          </ac:spMkLst>
        </pc:spChg>
        <pc:spChg chg="add">
          <ac:chgData name="Michelle Martin" userId="69505452-48a5-4fb1-b534-f3eb896ad266" providerId="ADAL" clId="{3897B206-E8FA-498A-BFCA-83DFD692C6E5}" dt="2024-10-18T18:27:45.927" v="3167" actId="26606"/>
          <ac:spMkLst>
            <pc:docMk/>
            <pc:sldMk cId="4043800127" sldId="311"/>
            <ac:spMk id="12" creationId="{A8384FB5-9ADC-4DDC-881B-597D56F5B15D}"/>
          </ac:spMkLst>
        </pc:spChg>
        <pc:spChg chg="add">
          <ac:chgData name="Michelle Martin" userId="69505452-48a5-4fb1-b534-f3eb896ad266" providerId="ADAL" clId="{3897B206-E8FA-498A-BFCA-83DFD692C6E5}" dt="2024-10-18T18:27:45.927" v="3167" actId="26606"/>
          <ac:spMkLst>
            <pc:docMk/>
            <pc:sldMk cId="4043800127" sldId="311"/>
            <ac:spMk id="14" creationId="{91E5A9A7-95C6-4F4F-B00E-C82E07FE62EF}"/>
          </ac:spMkLst>
        </pc:spChg>
        <pc:spChg chg="add">
          <ac:chgData name="Michelle Martin" userId="69505452-48a5-4fb1-b534-f3eb896ad266" providerId="ADAL" clId="{3897B206-E8FA-498A-BFCA-83DFD692C6E5}" dt="2024-10-18T18:27:45.927" v="3167" actId="26606"/>
          <ac:spMkLst>
            <pc:docMk/>
            <pc:sldMk cId="4043800127" sldId="311"/>
            <ac:spMk id="16" creationId="{D07DD2DE-F619-49DD-B5E7-03A290FF4ED1}"/>
          </ac:spMkLst>
        </pc:spChg>
        <pc:spChg chg="add">
          <ac:chgData name="Michelle Martin" userId="69505452-48a5-4fb1-b534-f3eb896ad266" providerId="ADAL" clId="{3897B206-E8FA-498A-BFCA-83DFD692C6E5}" dt="2024-10-18T18:27:45.927" v="3167" actId="26606"/>
          <ac:spMkLst>
            <pc:docMk/>
            <pc:sldMk cId="4043800127" sldId="311"/>
            <ac:spMk id="18" creationId="{85149191-5F60-4A28-AAFF-039F96B0F3EC}"/>
          </ac:spMkLst>
        </pc:spChg>
        <pc:spChg chg="add">
          <ac:chgData name="Michelle Martin" userId="69505452-48a5-4fb1-b534-f3eb896ad266" providerId="ADAL" clId="{3897B206-E8FA-498A-BFCA-83DFD692C6E5}" dt="2024-10-18T18:27:45.927" v="3167" actId="26606"/>
          <ac:spMkLst>
            <pc:docMk/>
            <pc:sldMk cId="4043800127" sldId="311"/>
            <ac:spMk id="20" creationId="{F8260ED5-17F7-4158-B241-D51DD4CF1B7E}"/>
          </ac:spMkLst>
        </pc:spChg>
        <pc:picChg chg="mod">
          <ac:chgData name="Michelle Martin" userId="69505452-48a5-4fb1-b534-f3eb896ad266" providerId="ADAL" clId="{3897B206-E8FA-498A-BFCA-83DFD692C6E5}" dt="2024-10-18T18:27:45.927" v="3167" actId="26606"/>
          <ac:picMkLst>
            <pc:docMk/>
            <pc:sldMk cId="4043800127" sldId="311"/>
            <ac:picMk id="6" creationId="{00000000-0000-0000-0000-000000000000}"/>
          </ac:picMkLst>
        </pc:picChg>
      </pc:sldChg>
      <pc:sldChg chg="addSp delSp modSp mod setBg modNotesTx">
        <pc:chgData name="Michelle Martin" userId="69505452-48a5-4fb1-b534-f3eb896ad266" providerId="ADAL" clId="{3897B206-E8FA-498A-BFCA-83DFD692C6E5}" dt="2024-10-21T13:02:36.873" v="4822" actId="14100"/>
        <pc:sldMkLst>
          <pc:docMk/>
          <pc:sldMk cId="1628104502" sldId="312"/>
        </pc:sldMkLst>
        <pc:spChg chg="del mod">
          <ac:chgData name="Michelle Martin" userId="69505452-48a5-4fb1-b534-f3eb896ad266" providerId="ADAL" clId="{3897B206-E8FA-498A-BFCA-83DFD692C6E5}" dt="2024-10-18T18:28:19.602" v="3173" actId="478"/>
          <ac:spMkLst>
            <pc:docMk/>
            <pc:sldMk cId="1628104502" sldId="312"/>
            <ac:spMk id="5" creationId="{00000000-0000-0000-0000-000000000000}"/>
          </ac:spMkLst>
        </pc:spChg>
        <pc:spChg chg="mod ord">
          <ac:chgData name="Michelle Martin" userId="69505452-48a5-4fb1-b534-f3eb896ad266" providerId="ADAL" clId="{3897B206-E8FA-498A-BFCA-83DFD692C6E5}" dt="2024-10-21T13:02:36.873" v="4822" actId="14100"/>
          <ac:spMkLst>
            <pc:docMk/>
            <pc:sldMk cId="1628104502" sldId="312"/>
            <ac:spMk id="6" creationId="{00000000-0000-0000-0000-000000000000}"/>
          </ac:spMkLst>
        </pc:spChg>
        <pc:spChg chg="add">
          <ac:chgData name="Michelle Martin" userId="69505452-48a5-4fb1-b534-f3eb896ad266" providerId="ADAL" clId="{3897B206-E8FA-498A-BFCA-83DFD692C6E5}" dt="2024-10-18T18:27:40.550" v="3166" actId="26606"/>
          <ac:spMkLst>
            <pc:docMk/>
            <pc:sldMk cId="1628104502" sldId="312"/>
            <ac:spMk id="12" creationId="{A8384FB5-9ADC-4DDC-881B-597D56F5B15D}"/>
          </ac:spMkLst>
        </pc:spChg>
        <pc:spChg chg="add">
          <ac:chgData name="Michelle Martin" userId="69505452-48a5-4fb1-b534-f3eb896ad266" providerId="ADAL" clId="{3897B206-E8FA-498A-BFCA-83DFD692C6E5}" dt="2024-10-18T18:27:40.550" v="3166" actId="26606"/>
          <ac:spMkLst>
            <pc:docMk/>
            <pc:sldMk cId="1628104502" sldId="312"/>
            <ac:spMk id="14" creationId="{91E5A9A7-95C6-4F4F-B00E-C82E07FE62EF}"/>
          </ac:spMkLst>
        </pc:spChg>
        <pc:spChg chg="add">
          <ac:chgData name="Michelle Martin" userId="69505452-48a5-4fb1-b534-f3eb896ad266" providerId="ADAL" clId="{3897B206-E8FA-498A-BFCA-83DFD692C6E5}" dt="2024-10-18T18:27:40.550" v="3166" actId="26606"/>
          <ac:spMkLst>
            <pc:docMk/>
            <pc:sldMk cId="1628104502" sldId="312"/>
            <ac:spMk id="16" creationId="{D07DD2DE-F619-49DD-B5E7-03A290FF4ED1}"/>
          </ac:spMkLst>
        </pc:spChg>
        <pc:spChg chg="add">
          <ac:chgData name="Michelle Martin" userId="69505452-48a5-4fb1-b534-f3eb896ad266" providerId="ADAL" clId="{3897B206-E8FA-498A-BFCA-83DFD692C6E5}" dt="2024-10-18T18:27:40.550" v="3166" actId="26606"/>
          <ac:spMkLst>
            <pc:docMk/>
            <pc:sldMk cId="1628104502" sldId="312"/>
            <ac:spMk id="18" creationId="{85149191-5F60-4A28-AAFF-039F96B0F3EC}"/>
          </ac:spMkLst>
        </pc:spChg>
        <pc:spChg chg="add">
          <ac:chgData name="Michelle Martin" userId="69505452-48a5-4fb1-b534-f3eb896ad266" providerId="ADAL" clId="{3897B206-E8FA-498A-BFCA-83DFD692C6E5}" dt="2024-10-18T18:27:40.550" v="3166" actId="26606"/>
          <ac:spMkLst>
            <pc:docMk/>
            <pc:sldMk cId="1628104502" sldId="312"/>
            <ac:spMk id="20" creationId="{F8260ED5-17F7-4158-B241-D51DD4CF1B7E}"/>
          </ac:spMkLst>
        </pc:spChg>
        <pc:picChg chg="mod">
          <ac:chgData name="Michelle Martin" userId="69505452-48a5-4fb1-b534-f3eb896ad266" providerId="ADAL" clId="{3897B206-E8FA-498A-BFCA-83DFD692C6E5}" dt="2024-10-18T18:27:40.550" v="3166" actId="26606"/>
          <ac:picMkLst>
            <pc:docMk/>
            <pc:sldMk cId="1628104502" sldId="312"/>
            <ac:picMk id="7" creationId="{00000000-0000-0000-0000-000000000000}"/>
          </ac:picMkLst>
        </pc:picChg>
      </pc:sldChg>
      <pc:sldChg chg="addSp delSp modSp mod setBg modNotesTx">
        <pc:chgData name="Michelle Martin" userId="69505452-48a5-4fb1-b534-f3eb896ad266" providerId="ADAL" clId="{3897B206-E8FA-498A-BFCA-83DFD692C6E5}" dt="2024-10-21T13:03:46.058" v="4858" actId="20577"/>
        <pc:sldMkLst>
          <pc:docMk/>
          <pc:sldMk cId="1804894747" sldId="313"/>
        </pc:sldMkLst>
        <pc:spChg chg="del mod">
          <ac:chgData name="Michelle Martin" userId="69505452-48a5-4fb1-b534-f3eb896ad266" providerId="ADAL" clId="{3897B206-E8FA-498A-BFCA-83DFD692C6E5}" dt="2024-10-18T18:28:29.804" v="3174" actId="478"/>
          <ac:spMkLst>
            <pc:docMk/>
            <pc:sldMk cId="1804894747" sldId="313"/>
            <ac:spMk id="5" creationId="{00000000-0000-0000-0000-000000000000}"/>
          </ac:spMkLst>
        </pc:spChg>
        <pc:spChg chg="mod ord">
          <ac:chgData name="Michelle Martin" userId="69505452-48a5-4fb1-b534-f3eb896ad266" providerId="ADAL" clId="{3897B206-E8FA-498A-BFCA-83DFD692C6E5}" dt="2024-10-21T13:03:46.058" v="4858" actId="20577"/>
          <ac:spMkLst>
            <pc:docMk/>
            <pc:sldMk cId="1804894747" sldId="313"/>
            <ac:spMk id="6" creationId="{00000000-0000-0000-0000-000000000000}"/>
          </ac:spMkLst>
        </pc:spChg>
        <pc:spChg chg="add">
          <ac:chgData name="Michelle Martin" userId="69505452-48a5-4fb1-b534-f3eb896ad266" providerId="ADAL" clId="{3897B206-E8FA-498A-BFCA-83DFD692C6E5}" dt="2024-10-18T18:27:29.580" v="3165" actId="26606"/>
          <ac:spMkLst>
            <pc:docMk/>
            <pc:sldMk cId="1804894747" sldId="313"/>
            <ac:spMk id="12" creationId="{A8384FB5-9ADC-4DDC-881B-597D56F5B15D}"/>
          </ac:spMkLst>
        </pc:spChg>
        <pc:spChg chg="add">
          <ac:chgData name="Michelle Martin" userId="69505452-48a5-4fb1-b534-f3eb896ad266" providerId="ADAL" clId="{3897B206-E8FA-498A-BFCA-83DFD692C6E5}" dt="2024-10-18T18:27:29.580" v="3165" actId="26606"/>
          <ac:spMkLst>
            <pc:docMk/>
            <pc:sldMk cId="1804894747" sldId="313"/>
            <ac:spMk id="14" creationId="{91E5A9A7-95C6-4F4F-B00E-C82E07FE62EF}"/>
          </ac:spMkLst>
        </pc:spChg>
        <pc:spChg chg="add">
          <ac:chgData name="Michelle Martin" userId="69505452-48a5-4fb1-b534-f3eb896ad266" providerId="ADAL" clId="{3897B206-E8FA-498A-BFCA-83DFD692C6E5}" dt="2024-10-18T18:27:29.580" v="3165" actId="26606"/>
          <ac:spMkLst>
            <pc:docMk/>
            <pc:sldMk cId="1804894747" sldId="313"/>
            <ac:spMk id="16" creationId="{D07DD2DE-F619-49DD-B5E7-03A290FF4ED1}"/>
          </ac:spMkLst>
        </pc:spChg>
        <pc:spChg chg="add">
          <ac:chgData name="Michelle Martin" userId="69505452-48a5-4fb1-b534-f3eb896ad266" providerId="ADAL" clId="{3897B206-E8FA-498A-BFCA-83DFD692C6E5}" dt="2024-10-18T18:27:29.580" v="3165" actId="26606"/>
          <ac:spMkLst>
            <pc:docMk/>
            <pc:sldMk cId="1804894747" sldId="313"/>
            <ac:spMk id="18" creationId="{85149191-5F60-4A28-AAFF-039F96B0F3EC}"/>
          </ac:spMkLst>
        </pc:spChg>
        <pc:spChg chg="add">
          <ac:chgData name="Michelle Martin" userId="69505452-48a5-4fb1-b534-f3eb896ad266" providerId="ADAL" clId="{3897B206-E8FA-498A-BFCA-83DFD692C6E5}" dt="2024-10-18T18:27:29.580" v="3165" actId="26606"/>
          <ac:spMkLst>
            <pc:docMk/>
            <pc:sldMk cId="1804894747" sldId="313"/>
            <ac:spMk id="20" creationId="{F8260ED5-17F7-4158-B241-D51DD4CF1B7E}"/>
          </ac:spMkLst>
        </pc:spChg>
        <pc:picChg chg="mod">
          <ac:chgData name="Michelle Martin" userId="69505452-48a5-4fb1-b534-f3eb896ad266" providerId="ADAL" clId="{3897B206-E8FA-498A-BFCA-83DFD692C6E5}" dt="2024-10-18T18:27:29.580" v="3165" actId="26606"/>
          <ac:picMkLst>
            <pc:docMk/>
            <pc:sldMk cId="1804894747" sldId="313"/>
            <ac:picMk id="7" creationId="{00000000-0000-0000-0000-000000000000}"/>
          </ac:picMkLst>
        </pc:picChg>
      </pc:sldChg>
      <pc:sldChg chg="addSp delSp modSp mod setBg modNotesTx">
        <pc:chgData name="Michelle Martin" userId="69505452-48a5-4fb1-b534-f3eb896ad266" providerId="ADAL" clId="{3897B206-E8FA-498A-BFCA-83DFD692C6E5}" dt="2024-10-21T13:04:10.184" v="4885" actId="20577"/>
        <pc:sldMkLst>
          <pc:docMk/>
          <pc:sldMk cId="1791152623" sldId="314"/>
        </pc:sldMkLst>
        <pc:spChg chg="del mod">
          <ac:chgData name="Michelle Martin" userId="69505452-48a5-4fb1-b534-f3eb896ad266" providerId="ADAL" clId="{3897B206-E8FA-498A-BFCA-83DFD692C6E5}" dt="2024-10-18T18:27:21.799" v="3164" actId="478"/>
          <ac:spMkLst>
            <pc:docMk/>
            <pc:sldMk cId="1791152623" sldId="314"/>
            <ac:spMk id="5" creationId="{00000000-0000-0000-0000-000000000000}"/>
          </ac:spMkLst>
        </pc:spChg>
        <pc:spChg chg="mod ord">
          <ac:chgData name="Michelle Martin" userId="69505452-48a5-4fb1-b534-f3eb896ad266" providerId="ADAL" clId="{3897B206-E8FA-498A-BFCA-83DFD692C6E5}" dt="2024-10-21T13:04:10.184" v="4885" actId="20577"/>
          <ac:spMkLst>
            <pc:docMk/>
            <pc:sldMk cId="1791152623" sldId="314"/>
            <ac:spMk id="6" creationId="{00000000-0000-0000-0000-000000000000}"/>
          </ac:spMkLst>
        </pc:spChg>
        <pc:spChg chg="add">
          <ac:chgData name="Michelle Martin" userId="69505452-48a5-4fb1-b534-f3eb896ad266" providerId="ADAL" clId="{3897B206-E8FA-498A-BFCA-83DFD692C6E5}" dt="2024-10-18T18:27:07.826" v="3163" actId="26606"/>
          <ac:spMkLst>
            <pc:docMk/>
            <pc:sldMk cId="1791152623" sldId="314"/>
            <ac:spMk id="12" creationId="{A8384FB5-9ADC-4DDC-881B-597D56F5B15D}"/>
          </ac:spMkLst>
        </pc:spChg>
        <pc:spChg chg="add">
          <ac:chgData name="Michelle Martin" userId="69505452-48a5-4fb1-b534-f3eb896ad266" providerId="ADAL" clId="{3897B206-E8FA-498A-BFCA-83DFD692C6E5}" dt="2024-10-18T18:27:07.826" v="3163" actId="26606"/>
          <ac:spMkLst>
            <pc:docMk/>
            <pc:sldMk cId="1791152623" sldId="314"/>
            <ac:spMk id="14" creationId="{91E5A9A7-95C6-4F4F-B00E-C82E07FE62EF}"/>
          </ac:spMkLst>
        </pc:spChg>
        <pc:spChg chg="add">
          <ac:chgData name="Michelle Martin" userId="69505452-48a5-4fb1-b534-f3eb896ad266" providerId="ADAL" clId="{3897B206-E8FA-498A-BFCA-83DFD692C6E5}" dt="2024-10-18T18:27:07.826" v="3163" actId="26606"/>
          <ac:spMkLst>
            <pc:docMk/>
            <pc:sldMk cId="1791152623" sldId="314"/>
            <ac:spMk id="16" creationId="{D07DD2DE-F619-49DD-B5E7-03A290FF4ED1}"/>
          </ac:spMkLst>
        </pc:spChg>
        <pc:spChg chg="add">
          <ac:chgData name="Michelle Martin" userId="69505452-48a5-4fb1-b534-f3eb896ad266" providerId="ADAL" clId="{3897B206-E8FA-498A-BFCA-83DFD692C6E5}" dt="2024-10-18T18:27:07.826" v="3163" actId="26606"/>
          <ac:spMkLst>
            <pc:docMk/>
            <pc:sldMk cId="1791152623" sldId="314"/>
            <ac:spMk id="18" creationId="{85149191-5F60-4A28-AAFF-039F96B0F3EC}"/>
          </ac:spMkLst>
        </pc:spChg>
        <pc:spChg chg="add">
          <ac:chgData name="Michelle Martin" userId="69505452-48a5-4fb1-b534-f3eb896ad266" providerId="ADAL" clId="{3897B206-E8FA-498A-BFCA-83DFD692C6E5}" dt="2024-10-18T18:27:07.826" v="3163" actId="26606"/>
          <ac:spMkLst>
            <pc:docMk/>
            <pc:sldMk cId="1791152623" sldId="314"/>
            <ac:spMk id="20" creationId="{F8260ED5-17F7-4158-B241-D51DD4CF1B7E}"/>
          </ac:spMkLst>
        </pc:spChg>
        <pc:picChg chg="mod">
          <ac:chgData name="Michelle Martin" userId="69505452-48a5-4fb1-b534-f3eb896ad266" providerId="ADAL" clId="{3897B206-E8FA-498A-BFCA-83DFD692C6E5}" dt="2024-10-18T18:27:07.826" v="3163" actId="26606"/>
          <ac:picMkLst>
            <pc:docMk/>
            <pc:sldMk cId="1791152623" sldId="314"/>
            <ac:picMk id="7" creationId="{00000000-0000-0000-0000-000000000000}"/>
          </ac:picMkLst>
        </pc:picChg>
      </pc:sldChg>
      <pc:sldChg chg="addSp delSp modSp mod setBg modNotesTx">
        <pc:chgData name="Michelle Martin" userId="69505452-48a5-4fb1-b534-f3eb896ad266" providerId="ADAL" clId="{3897B206-E8FA-498A-BFCA-83DFD692C6E5}" dt="2024-10-21T13:04:49.945" v="4928" actId="14100"/>
        <pc:sldMkLst>
          <pc:docMk/>
          <pc:sldMk cId="3160361076" sldId="315"/>
        </pc:sldMkLst>
        <pc:spChg chg="del mod">
          <ac:chgData name="Michelle Martin" userId="69505452-48a5-4fb1-b534-f3eb896ad266" providerId="ADAL" clId="{3897B206-E8FA-498A-BFCA-83DFD692C6E5}" dt="2024-10-18T18:30:37.898" v="3274" actId="478"/>
          <ac:spMkLst>
            <pc:docMk/>
            <pc:sldMk cId="3160361076" sldId="315"/>
            <ac:spMk id="5" creationId="{00000000-0000-0000-0000-000000000000}"/>
          </ac:spMkLst>
        </pc:spChg>
        <pc:spChg chg="mod ord">
          <ac:chgData name="Michelle Martin" userId="69505452-48a5-4fb1-b534-f3eb896ad266" providerId="ADAL" clId="{3897B206-E8FA-498A-BFCA-83DFD692C6E5}" dt="2024-10-21T13:04:49.945" v="4928" actId="14100"/>
          <ac:spMkLst>
            <pc:docMk/>
            <pc:sldMk cId="3160361076" sldId="315"/>
            <ac:spMk id="6" creationId="{00000000-0000-0000-0000-000000000000}"/>
          </ac:spMkLst>
        </pc:spChg>
        <pc:spChg chg="add">
          <ac:chgData name="Michelle Martin" userId="69505452-48a5-4fb1-b534-f3eb896ad266" providerId="ADAL" clId="{3897B206-E8FA-498A-BFCA-83DFD692C6E5}" dt="2024-10-18T18:30:30.531" v="3272" actId="26606"/>
          <ac:spMkLst>
            <pc:docMk/>
            <pc:sldMk cId="3160361076" sldId="315"/>
            <ac:spMk id="12" creationId="{A8384FB5-9ADC-4DDC-881B-597D56F5B15D}"/>
          </ac:spMkLst>
        </pc:spChg>
        <pc:spChg chg="add">
          <ac:chgData name="Michelle Martin" userId="69505452-48a5-4fb1-b534-f3eb896ad266" providerId="ADAL" clId="{3897B206-E8FA-498A-BFCA-83DFD692C6E5}" dt="2024-10-18T18:30:30.531" v="3272" actId="26606"/>
          <ac:spMkLst>
            <pc:docMk/>
            <pc:sldMk cId="3160361076" sldId="315"/>
            <ac:spMk id="14" creationId="{91E5A9A7-95C6-4F4F-B00E-C82E07FE62EF}"/>
          </ac:spMkLst>
        </pc:spChg>
        <pc:spChg chg="add">
          <ac:chgData name="Michelle Martin" userId="69505452-48a5-4fb1-b534-f3eb896ad266" providerId="ADAL" clId="{3897B206-E8FA-498A-BFCA-83DFD692C6E5}" dt="2024-10-18T18:30:30.531" v="3272" actId="26606"/>
          <ac:spMkLst>
            <pc:docMk/>
            <pc:sldMk cId="3160361076" sldId="315"/>
            <ac:spMk id="16" creationId="{D07DD2DE-F619-49DD-B5E7-03A290FF4ED1}"/>
          </ac:spMkLst>
        </pc:spChg>
        <pc:spChg chg="add">
          <ac:chgData name="Michelle Martin" userId="69505452-48a5-4fb1-b534-f3eb896ad266" providerId="ADAL" clId="{3897B206-E8FA-498A-BFCA-83DFD692C6E5}" dt="2024-10-18T18:30:30.531" v="3272" actId="26606"/>
          <ac:spMkLst>
            <pc:docMk/>
            <pc:sldMk cId="3160361076" sldId="315"/>
            <ac:spMk id="18" creationId="{85149191-5F60-4A28-AAFF-039F96B0F3EC}"/>
          </ac:spMkLst>
        </pc:spChg>
        <pc:spChg chg="add">
          <ac:chgData name="Michelle Martin" userId="69505452-48a5-4fb1-b534-f3eb896ad266" providerId="ADAL" clId="{3897B206-E8FA-498A-BFCA-83DFD692C6E5}" dt="2024-10-18T18:30:30.531" v="3272" actId="26606"/>
          <ac:spMkLst>
            <pc:docMk/>
            <pc:sldMk cId="3160361076" sldId="315"/>
            <ac:spMk id="20" creationId="{F8260ED5-17F7-4158-B241-D51DD4CF1B7E}"/>
          </ac:spMkLst>
        </pc:spChg>
        <pc:picChg chg="mod">
          <ac:chgData name="Michelle Martin" userId="69505452-48a5-4fb1-b534-f3eb896ad266" providerId="ADAL" clId="{3897B206-E8FA-498A-BFCA-83DFD692C6E5}" dt="2024-10-18T18:30:30.531" v="3272" actId="26606"/>
          <ac:picMkLst>
            <pc:docMk/>
            <pc:sldMk cId="3160361076" sldId="315"/>
            <ac:picMk id="7" creationId="{00000000-0000-0000-0000-000000000000}"/>
          </ac:picMkLst>
        </pc:picChg>
      </pc:sldChg>
      <pc:sldChg chg="addSp delSp modSp mod setBg modNotesTx">
        <pc:chgData name="Michelle Martin" userId="69505452-48a5-4fb1-b534-f3eb896ad266" providerId="ADAL" clId="{3897B206-E8FA-498A-BFCA-83DFD692C6E5}" dt="2024-10-21T13:05:20.547" v="4961" actId="20577"/>
        <pc:sldMkLst>
          <pc:docMk/>
          <pc:sldMk cId="2402774840" sldId="316"/>
        </pc:sldMkLst>
        <pc:spChg chg="del mod">
          <ac:chgData name="Michelle Martin" userId="69505452-48a5-4fb1-b534-f3eb896ad266" providerId="ADAL" clId="{3897B206-E8FA-498A-BFCA-83DFD692C6E5}" dt="2024-10-18T18:32:13.079" v="3418" actId="478"/>
          <ac:spMkLst>
            <pc:docMk/>
            <pc:sldMk cId="2402774840" sldId="316"/>
            <ac:spMk id="5" creationId="{00000000-0000-0000-0000-000000000000}"/>
          </ac:spMkLst>
        </pc:spChg>
        <pc:spChg chg="mod ord">
          <ac:chgData name="Michelle Martin" userId="69505452-48a5-4fb1-b534-f3eb896ad266" providerId="ADAL" clId="{3897B206-E8FA-498A-BFCA-83DFD692C6E5}" dt="2024-10-21T13:05:20.547" v="4961" actId="20577"/>
          <ac:spMkLst>
            <pc:docMk/>
            <pc:sldMk cId="2402774840" sldId="316"/>
            <ac:spMk id="6" creationId="{00000000-0000-0000-0000-000000000000}"/>
          </ac:spMkLst>
        </pc:spChg>
        <pc:spChg chg="add">
          <ac:chgData name="Michelle Martin" userId="69505452-48a5-4fb1-b534-f3eb896ad266" providerId="ADAL" clId="{3897B206-E8FA-498A-BFCA-83DFD692C6E5}" dt="2024-10-18T18:32:03.713" v="3417" actId="26606"/>
          <ac:spMkLst>
            <pc:docMk/>
            <pc:sldMk cId="2402774840" sldId="316"/>
            <ac:spMk id="12" creationId="{A8384FB5-9ADC-4DDC-881B-597D56F5B15D}"/>
          </ac:spMkLst>
        </pc:spChg>
        <pc:spChg chg="add">
          <ac:chgData name="Michelle Martin" userId="69505452-48a5-4fb1-b534-f3eb896ad266" providerId="ADAL" clId="{3897B206-E8FA-498A-BFCA-83DFD692C6E5}" dt="2024-10-18T18:32:03.713" v="3417" actId="26606"/>
          <ac:spMkLst>
            <pc:docMk/>
            <pc:sldMk cId="2402774840" sldId="316"/>
            <ac:spMk id="14" creationId="{91E5A9A7-95C6-4F4F-B00E-C82E07FE62EF}"/>
          </ac:spMkLst>
        </pc:spChg>
        <pc:spChg chg="add">
          <ac:chgData name="Michelle Martin" userId="69505452-48a5-4fb1-b534-f3eb896ad266" providerId="ADAL" clId="{3897B206-E8FA-498A-BFCA-83DFD692C6E5}" dt="2024-10-18T18:32:03.713" v="3417" actId="26606"/>
          <ac:spMkLst>
            <pc:docMk/>
            <pc:sldMk cId="2402774840" sldId="316"/>
            <ac:spMk id="16" creationId="{D07DD2DE-F619-49DD-B5E7-03A290FF4ED1}"/>
          </ac:spMkLst>
        </pc:spChg>
        <pc:spChg chg="add">
          <ac:chgData name="Michelle Martin" userId="69505452-48a5-4fb1-b534-f3eb896ad266" providerId="ADAL" clId="{3897B206-E8FA-498A-BFCA-83DFD692C6E5}" dt="2024-10-18T18:32:03.713" v="3417" actId="26606"/>
          <ac:spMkLst>
            <pc:docMk/>
            <pc:sldMk cId="2402774840" sldId="316"/>
            <ac:spMk id="18" creationId="{85149191-5F60-4A28-AAFF-039F96B0F3EC}"/>
          </ac:spMkLst>
        </pc:spChg>
        <pc:spChg chg="add">
          <ac:chgData name="Michelle Martin" userId="69505452-48a5-4fb1-b534-f3eb896ad266" providerId="ADAL" clId="{3897B206-E8FA-498A-BFCA-83DFD692C6E5}" dt="2024-10-18T18:32:03.713" v="3417" actId="26606"/>
          <ac:spMkLst>
            <pc:docMk/>
            <pc:sldMk cId="2402774840" sldId="316"/>
            <ac:spMk id="20" creationId="{F8260ED5-17F7-4158-B241-D51DD4CF1B7E}"/>
          </ac:spMkLst>
        </pc:spChg>
        <pc:picChg chg="mod">
          <ac:chgData name="Michelle Martin" userId="69505452-48a5-4fb1-b534-f3eb896ad266" providerId="ADAL" clId="{3897B206-E8FA-498A-BFCA-83DFD692C6E5}" dt="2024-10-18T18:32:03.713" v="3417" actId="26606"/>
          <ac:picMkLst>
            <pc:docMk/>
            <pc:sldMk cId="2402774840" sldId="316"/>
            <ac:picMk id="7" creationId="{00000000-0000-0000-0000-000000000000}"/>
          </ac:picMkLst>
        </pc:picChg>
      </pc:sldChg>
      <pc:sldChg chg="modSp mod modNotesTx">
        <pc:chgData name="Michelle Martin" userId="69505452-48a5-4fb1-b534-f3eb896ad266" providerId="ADAL" clId="{3897B206-E8FA-498A-BFCA-83DFD692C6E5}" dt="2024-10-21T12:59:19.046" v="4634" actId="20577"/>
        <pc:sldMkLst>
          <pc:docMk/>
          <pc:sldMk cId="3397995846" sldId="318"/>
        </pc:sldMkLst>
        <pc:spChg chg="mod">
          <ac:chgData name="Michelle Martin" userId="69505452-48a5-4fb1-b534-f3eb896ad266" providerId="ADAL" clId="{3897B206-E8FA-498A-BFCA-83DFD692C6E5}" dt="2024-10-21T12:59:19.046" v="4634" actId="20577"/>
          <ac:spMkLst>
            <pc:docMk/>
            <pc:sldMk cId="3397995846" sldId="318"/>
            <ac:spMk id="3" creationId="{00000000-0000-0000-0000-000000000000}"/>
          </ac:spMkLst>
        </pc:spChg>
      </pc:sldChg>
      <pc:sldChg chg="modSp mod modNotesTx">
        <pc:chgData name="Michelle Martin" userId="69505452-48a5-4fb1-b534-f3eb896ad266" providerId="ADAL" clId="{3897B206-E8FA-498A-BFCA-83DFD692C6E5}" dt="2024-10-21T12:59:48.827" v="4644" actId="122"/>
        <pc:sldMkLst>
          <pc:docMk/>
          <pc:sldMk cId="1030135884" sldId="319"/>
        </pc:sldMkLst>
        <pc:spChg chg="mod">
          <ac:chgData name="Michelle Martin" userId="69505452-48a5-4fb1-b534-f3eb896ad266" providerId="ADAL" clId="{3897B206-E8FA-498A-BFCA-83DFD692C6E5}" dt="2024-10-21T12:59:48.827" v="4644" actId="122"/>
          <ac:spMkLst>
            <pc:docMk/>
            <pc:sldMk cId="1030135884" sldId="319"/>
            <ac:spMk id="3" creationId="{00000000-0000-0000-0000-000000000000}"/>
          </ac:spMkLst>
        </pc:spChg>
      </pc:sldChg>
      <pc:sldChg chg="modSp mod modNotesTx">
        <pc:chgData name="Michelle Martin" userId="69505452-48a5-4fb1-b534-f3eb896ad266" providerId="ADAL" clId="{3897B206-E8FA-498A-BFCA-83DFD692C6E5}" dt="2024-10-21T13:00:11.383" v="4648" actId="122"/>
        <pc:sldMkLst>
          <pc:docMk/>
          <pc:sldMk cId="2043818392" sldId="320"/>
        </pc:sldMkLst>
        <pc:spChg chg="mod">
          <ac:chgData name="Michelle Martin" userId="69505452-48a5-4fb1-b534-f3eb896ad266" providerId="ADAL" clId="{3897B206-E8FA-498A-BFCA-83DFD692C6E5}" dt="2024-10-21T13:00:11.383" v="4648" actId="122"/>
          <ac:spMkLst>
            <pc:docMk/>
            <pc:sldMk cId="2043818392" sldId="320"/>
            <ac:spMk id="3" creationId="{00000000-0000-0000-0000-000000000000}"/>
          </ac:spMkLst>
        </pc:spChg>
      </pc:sldChg>
      <pc:sldChg chg="modSp mod modNotesTx">
        <pc:chgData name="Michelle Martin" userId="69505452-48a5-4fb1-b534-f3eb896ad266" providerId="ADAL" clId="{3897B206-E8FA-498A-BFCA-83DFD692C6E5}" dt="2024-10-21T13:01:25.726" v="4734" actId="20577"/>
        <pc:sldMkLst>
          <pc:docMk/>
          <pc:sldMk cId="920367028" sldId="321"/>
        </pc:sldMkLst>
        <pc:spChg chg="mod">
          <ac:chgData name="Michelle Martin" userId="69505452-48a5-4fb1-b534-f3eb896ad266" providerId="ADAL" clId="{3897B206-E8FA-498A-BFCA-83DFD692C6E5}" dt="2024-10-21T13:01:25.726" v="4734" actId="20577"/>
          <ac:spMkLst>
            <pc:docMk/>
            <pc:sldMk cId="920367028" sldId="321"/>
            <ac:spMk id="3" creationId="{00000000-0000-0000-0000-000000000000}"/>
          </ac:spMkLst>
        </pc:spChg>
      </pc:sldChg>
      <pc:sldChg chg="modSp mod modNotesTx">
        <pc:chgData name="Michelle Martin" userId="69505452-48a5-4fb1-b534-f3eb896ad266" providerId="ADAL" clId="{3897B206-E8FA-498A-BFCA-83DFD692C6E5}" dt="2024-10-21T13:01:35.489" v="4736" actId="20577"/>
        <pc:sldMkLst>
          <pc:docMk/>
          <pc:sldMk cId="1106652455" sldId="322"/>
        </pc:sldMkLst>
        <pc:spChg chg="mod">
          <ac:chgData name="Michelle Martin" userId="69505452-48a5-4fb1-b534-f3eb896ad266" providerId="ADAL" clId="{3897B206-E8FA-498A-BFCA-83DFD692C6E5}" dt="2024-10-21T13:01:35.489" v="4736" actId="20577"/>
          <ac:spMkLst>
            <pc:docMk/>
            <pc:sldMk cId="1106652455" sldId="322"/>
            <ac:spMk id="3" creationId="{00000000-0000-0000-0000-000000000000}"/>
          </ac:spMkLst>
        </pc:spChg>
      </pc:sldChg>
      <pc:sldChg chg="modSp mod">
        <pc:chgData name="Michelle Martin" userId="69505452-48a5-4fb1-b534-f3eb896ad266" providerId="ADAL" clId="{3897B206-E8FA-498A-BFCA-83DFD692C6E5}" dt="2024-10-21T13:01:51.744" v="4740" actId="14100"/>
        <pc:sldMkLst>
          <pc:docMk/>
          <pc:sldMk cId="2380614735" sldId="323"/>
        </pc:sldMkLst>
        <pc:spChg chg="mod">
          <ac:chgData name="Michelle Martin" userId="69505452-48a5-4fb1-b534-f3eb896ad266" providerId="ADAL" clId="{3897B206-E8FA-498A-BFCA-83DFD692C6E5}" dt="2024-10-21T13:01:51.744" v="4740" actId="14100"/>
          <ac:spMkLst>
            <pc:docMk/>
            <pc:sldMk cId="2380614735" sldId="323"/>
            <ac:spMk id="3" creationId="{00000000-0000-0000-0000-000000000000}"/>
          </ac:spMkLst>
        </pc:spChg>
        <pc:spChg chg="mod">
          <ac:chgData name="Michelle Martin" userId="69505452-48a5-4fb1-b534-f3eb896ad266" providerId="ADAL" clId="{3897B206-E8FA-498A-BFCA-83DFD692C6E5}" dt="2024-10-18T17:54:38.083" v="1252" actId="20577"/>
          <ac:spMkLst>
            <pc:docMk/>
            <pc:sldMk cId="2380614735" sldId="323"/>
            <ac:spMk id="7" creationId="{00000000-0000-0000-0000-000000000000}"/>
          </ac:spMkLst>
        </pc:spChg>
      </pc:sldChg>
      <pc:sldChg chg="modSp mod modNotesTx">
        <pc:chgData name="Michelle Martin" userId="69505452-48a5-4fb1-b534-f3eb896ad266" providerId="ADAL" clId="{3897B206-E8FA-498A-BFCA-83DFD692C6E5}" dt="2024-10-21T13:02:04.018" v="4746" actId="20577"/>
        <pc:sldMkLst>
          <pc:docMk/>
          <pc:sldMk cId="2780326016" sldId="324"/>
        </pc:sldMkLst>
        <pc:spChg chg="mod">
          <ac:chgData name="Michelle Martin" userId="69505452-48a5-4fb1-b534-f3eb896ad266" providerId="ADAL" clId="{3897B206-E8FA-498A-BFCA-83DFD692C6E5}" dt="2024-10-21T13:02:04.018" v="4746" actId="20577"/>
          <ac:spMkLst>
            <pc:docMk/>
            <pc:sldMk cId="2780326016" sldId="324"/>
            <ac:spMk id="3" creationId="{00000000-0000-0000-0000-000000000000}"/>
          </ac:spMkLst>
        </pc:spChg>
        <pc:spChg chg="mod">
          <ac:chgData name="Michelle Martin" userId="69505452-48a5-4fb1-b534-f3eb896ad266" providerId="ADAL" clId="{3897B206-E8FA-498A-BFCA-83DFD692C6E5}" dt="2024-10-18T17:56:09.235" v="1386" actId="5793"/>
          <ac:spMkLst>
            <pc:docMk/>
            <pc:sldMk cId="2780326016" sldId="324"/>
            <ac:spMk id="7" creationId="{00000000-0000-0000-0000-000000000000}"/>
          </ac:spMkLst>
        </pc:spChg>
      </pc:sldChg>
      <pc:sldChg chg="modSp del mod">
        <pc:chgData name="Michelle Martin" userId="69505452-48a5-4fb1-b534-f3eb896ad266" providerId="ADAL" clId="{3897B206-E8FA-498A-BFCA-83DFD692C6E5}" dt="2024-10-18T17:56:56.226" v="1398" actId="2696"/>
        <pc:sldMkLst>
          <pc:docMk/>
          <pc:sldMk cId="1434946654" sldId="325"/>
        </pc:sldMkLst>
        <pc:spChg chg="mod">
          <ac:chgData name="Michelle Martin" userId="69505452-48a5-4fb1-b534-f3eb896ad266" providerId="ADAL" clId="{3897B206-E8FA-498A-BFCA-83DFD692C6E5}" dt="2024-10-18T17:56:41.150" v="1397" actId="255"/>
          <ac:spMkLst>
            <pc:docMk/>
            <pc:sldMk cId="1434946654" sldId="325"/>
            <ac:spMk id="3" creationId="{00000000-0000-0000-0000-000000000000}"/>
          </ac:spMkLst>
        </pc:spChg>
      </pc:sldChg>
      <pc:sldChg chg="modSp mod modNotesTx">
        <pc:chgData name="Michelle Martin" userId="69505452-48a5-4fb1-b534-f3eb896ad266" providerId="ADAL" clId="{3897B206-E8FA-498A-BFCA-83DFD692C6E5}" dt="2024-10-21T13:02:44.080" v="4824" actId="20577"/>
        <pc:sldMkLst>
          <pc:docMk/>
          <pc:sldMk cId="1867685336" sldId="326"/>
        </pc:sldMkLst>
        <pc:spChg chg="mod">
          <ac:chgData name="Michelle Martin" userId="69505452-48a5-4fb1-b534-f3eb896ad266" providerId="ADAL" clId="{3897B206-E8FA-498A-BFCA-83DFD692C6E5}" dt="2024-10-21T13:02:44.080" v="4824" actId="20577"/>
          <ac:spMkLst>
            <pc:docMk/>
            <pc:sldMk cId="1867685336" sldId="326"/>
            <ac:spMk id="3" creationId="{00000000-0000-0000-0000-000000000000}"/>
          </ac:spMkLst>
        </pc:spChg>
      </pc:sldChg>
      <pc:sldChg chg="modSp mod modNotesTx">
        <pc:chgData name="Michelle Martin" userId="69505452-48a5-4fb1-b534-f3eb896ad266" providerId="ADAL" clId="{3897B206-E8FA-498A-BFCA-83DFD692C6E5}" dt="2024-10-21T13:02:52.413" v="4826" actId="20577"/>
        <pc:sldMkLst>
          <pc:docMk/>
          <pc:sldMk cId="251088291" sldId="327"/>
        </pc:sldMkLst>
        <pc:spChg chg="mod">
          <ac:chgData name="Michelle Martin" userId="69505452-48a5-4fb1-b534-f3eb896ad266" providerId="ADAL" clId="{3897B206-E8FA-498A-BFCA-83DFD692C6E5}" dt="2024-10-21T13:02:52.413" v="4826" actId="20577"/>
          <ac:spMkLst>
            <pc:docMk/>
            <pc:sldMk cId="251088291" sldId="327"/>
            <ac:spMk id="3" creationId="{00000000-0000-0000-0000-000000000000}"/>
          </ac:spMkLst>
        </pc:spChg>
      </pc:sldChg>
      <pc:sldChg chg="modSp mod modNotesTx">
        <pc:chgData name="Michelle Martin" userId="69505452-48a5-4fb1-b534-f3eb896ad266" providerId="ADAL" clId="{3897B206-E8FA-498A-BFCA-83DFD692C6E5}" dt="2024-10-21T13:03:23.070" v="4828" actId="20577"/>
        <pc:sldMkLst>
          <pc:docMk/>
          <pc:sldMk cId="2935144361" sldId="328"/>
        </pc:sldMkLst>
        <pc:spChg chg="mod">
          <ac:chgData name="Michelle Martin" userId="69505452-48a5-4fb1-b534-f3eb896ad266" providerId="ADAL" clId="{3897B206-E8FA-498A-BFCA-83DFD692C6E5}" dt="2024-10-21T13:03:23.070" v="4828" actId="20577"/>
          <ac:spMkLst>
            <pc:docMk/>
            <pc:sldMk cId="2935144361" sldId="328"/>
            <ac:spMk id="3" creationId="{00000000-0000-0000-0000-000000000000}"/>
          </ac:spMkLst>
        </pc:spChg>
      </pc:sldChg>
      <pc:sldChg chg="modSp mod modNotesTx">
        <pc:chgData name="Michelle Martin" userId="69505452-48a5-4fb1-b534-f3eb896ad266" providerId="ADAL" clId="{3897B206-E8FA-498A-BFCA-83DFD692C6E5}" dt="2024-10-21T13:03:30.498" v="4830" actId="20577"/>
        <pc:sldMkLst>
          <pc:docMk/>
          <pc:sldMk cId="3454840047" sldId="329"/>
        </pc:sldMkLst>
        <pc:spChg chg="mod">
          <ac:chgData name="Michelle Martin" userId="69505452-48a5-4fb1-b534-f3eb896ad266" providerId="ADAL" clId="{3897B206-E8FA-498A-BFCA-83DFD692C6E5}" dt="2024-10-21T13:03:30.498" v="4830" actId="20577"/>
          <ac:spMkLst>
            <pc:docMk/>
            <pc:sldMk cId="3454840047" sldId="329"/>
            <ac:spMk id="3" creationId="{00000000-0000-0000-0000-000000000000}"/>
          </ac:spMkLst>
        </pc:spChg>
        <pc:spChg chg="mod">
          <ac:chgData name="Michelle Martin" userId="69505452-48a5-4fb1-b534-f3eb896ad266" providerId="ADAL" clId="{3897B206-E8FA-498A-BFCA-83DFD692C6E5}" dt="2024-10-18T18:07:28.984" v="2358" actId="20577"/>
          <ac:spMkLst>
            <pc:docMk/>
            <pc:sldMk cId="3454840047" sldId="329"/>
            <ac:spMk id="7" creationId="{00000000-0000-0000-0000-000000000000}"/>
          </ac:spMkLst>
        </pc:spChg>
      </pc:sldChg>
      <pc:sldChg chg="del modNotesTx">
        <pc:chgData name="Michelle Martin" userId="69505452-48a5-4fb1-b534-f3eb896ad266" providerId="ADAL" clId="{3897B206-E8FA-498A-BFCA-83DFD692C6E5}" dt="2024-10-21T12:51:00.416" v="4615" actId="47"/>
        <pc:sldMkLst>
          <pc:docMk/>
          <pc:sldMk cId="3790154866" sldId="330"/>
        </pc:sldMkLst>
      </pc:sldChg>
      <pc:sldChg chg="addSp delSp modSp del mod modNotesTx">
        <pc:chgData name="Michelle Martin" userId="69505452-48a5-4fb1-b534-f3eb896ad266" providerId="ADAL" clId="{3897B206-E8FA-498A-BFCA-83DFD692C6E5}" dt="2024-10-21T12:53:32.426" v="4619" actId="47"/>
        <pc:sldMkLst>
          <pc:docMk/>
          <pc:sldMk cId="1688999562" sldId="331"/>
        </pc:sldMkLst>
        <pc:spChg chg="del mod">
          <ac:chgData name="Michelle Martin" userId="69505452-48a5-4fb1-b534-f3eb896ad266" providerId="ADAL" clId="{3897B206-E8FA-498A-BFCA-83DFD692C6E5}" dt="2024-10-21T12:53:11.353" v="4618" actId="26606"/>
          <ac:spMkLst>
            <pc:docMk/>
            <pc:sldMk cId="1688999562" sldId="331"/>
            <ac:spMk id="3" creationId="{00000000-0000-0000-0000-000000000000}"/>
          </ac:spMkLst>
        </pc:spChg>
        <pc:spChg chg="mod">
          <ac:chgData name="Michelle Martin" userId="69505452-48a5-4fb1-b534-f3eb896ad266" providerId="ADAL" clId="{3897B206-E8FA-498A-BFCA-83DFD692C6E5}" dt="2024-10-18T18:15:28.039" v="2925" actId="255"/>
          <ac:spMkLst>
            <pc:docMk/>
            <pc:sldMk cId="1688999562" sldId="331"/>
            <ac:spMk id="7" creationId="{00000000-0000-0000-0000-000000000000}"/>
          </ac:spMkLst>
        </pc:spChg>
        <pc:graphicFrameChg chg="add">
          <ac:chgData name="Michelle Martin" userId="69505452-48a5-4fb1-b534-f3eb896ad266" providerId="ADAL" clId="{3897B206-E8FA-498A-BFCA-83DFD692C6E5}" dt="2024-10-21T12:53:11.353" v="4618" actId="26606"/>
          <ac:graphicFrameMkLst>
            <pc:docMk/>
            <pc:sldMk cId="1688999562" sldId="331"/>
            <ac:graphicFrameMk id="9" creationId="{6F44A797-6A3C-A55B-E3C1-BD318806AE48}"/>
          </ac:graphicFrameMkLst>
        </pc:graphicFrameChg>
      </pc:sldChg>
      <pc:sldChg chg="modSp del mod">
        <pc:chgData name="Michelle Martin" userId="69505452-48a5-4fb1-b534-f3eb896ad266" providerId="ADAL" clId="{3897B206-E8FA-498A-BFCA-83DFD692C6E5}" dt="2024-10-21T12:53:40.782" v="4620" actId="47"/>
        <pc:sldMkLst>
          <pc:docMk/>
          <pc:sldMk cId="1387899303" sldId="332"/>
        </pc:sldMkLst>
        <pc:spChg chg="mod">
          <ac:chgData name="Michelle Martin" userId="69505452-48a5-4fb1-b534-f3eb896ad266" providerId="ADAL" clId="{3897B206-E8FA-498A-BFCA-83DFD692C6E5}" dt="2024-10-18T18:21:43.941" v="3049" actId="255"/>
          <ac:spMkLst>
            <pc:docMk/>
            <pc:sldMk cId="1387899303" sldId="332"/>
            <ac:spMk id="3" creationId="{00000000-0000-0000-0000-000000000000}"/>
          </ac:spMkLst>
        </pc:spChg>
      </pc:sldChg>
      <pc:sldChg chg="del">
        <pc:chgData name="Michelle Martin" userId="69505452-48a5-4fb1-b534-f3eb896ad266" providerId="ADAL" clId="{3897B206-E8FA-498A-BFCA-83DFD692C6E5}" dt="2024-10-18T18:14:15.738" v="2915" actId="47"/>
        <pc:sldMkLst>
          <pc:docMk/>
          <pc:sldMk cId="187601396" sldId="333"/>
        </pc:sldMkLst>
      </pc:sldChg>
      <pc:sldChg chg="del">
        <pc:chgData name="Michelle Martin" userId="69505452-48a5-4fb1-b534-f3eb896ad266" providerId="ADAL" clId="{3897B206-E8FA-498A-BFCA-83DFD692C6E5}" dt="2024-10-18T18:14:30.061" v="2916" actId="47"/>
        <pc:sldMkLst>
          <pc:docMk/>
          <pc:sldMk cId="1774170370" sldId="334"/>
        </pc:sldMkLst>
      </pc:sldChg>
      <pc:sldChg chg="del">
        <pc:chgData name="Michelle Martin" userId="69505452-48a5-4fb1-b534-f3eb896ad266" providerId="ADAL" clId="{3897B206-E8FA-498A-BFCA-83DFD692C6E5}" dt="2024-10-18T18:21:48.758" v="3050" actId="47"/>
        <pc:sldMkLst>
          <pc:docMk/>
          <pc:sldMk cId="523712550" sldId="335"/>
        </pc:sldMkLst>
      </pc:sldChg>
      <pc:sldChg chg="del">
        <pc:chgData name="Michelle Martin" userId="69505452-48a5-4fb1-b534-f3eb896ad266" providerId="ADAL" clId="{3897B206-E8FA-498A-BFCA-83DFD692C6E5}" dt="2024-10-18T18:21:50.550" v="3051" actId="47"/>
        <pc:sldMkLst>
          <pc:docMk/>
          <pc:sldMk cId="3074505857" sldId="336"/>
        </pc:sldMkLst>
      </pc:sldChg>
      <pc:sldChg chg="modSp mod modNotesTx">
        <pc:chgData name="Michelle Martin" userId="69505452-48a5-4fb1-b534-f3eb896ad266" providerId="ADAL" clId="{3897B206-E8FA-498A-BFCA-83DFD692C6E5}" dt="2024-10-21T13:04:17.307" v="4887" actId="20577"/>
        <pc:sldMkLst>
          <pc:docMk/>
          <pc:sldMk cId="2525958764" sldId="337"/>
        </pc:sldMkLst>
        <pc:spChg chg="mod">
          <ac:chgData name="Michelle Martin" userId="69505452-48a5-4fb1-b534-f3eb896ad266" providerId="ADAL" clId="{3897B206-E8FA-498A-BFCA-83DFD692C6E5}" dt="2024-10-21T13:04:17.307" v="4887" actId="20577"/>
          <ac:spMkLst>
            <pc:docMk/>
            <pc:sldMk cId="2525958764" sldId="337"/>
            <ac:spMk id="3" creationId="{00000000-0000-0000-0000-000000000000}"/>
          </ac:spMkLst>
        </pc:spChg>
      </pc:sldChg>
      <pc:sldChg chg="modSp mod">
        <pc:chgData name="Michelle Martin" userId="69505452-48a5-4fb1-b534-f3eb896ad266" providerId="ADAL" clId="{3897B206-E8FA-498A-BFCA-83DFD692C6E5}" dt="2024-10-21T13:04:23.120" v="4889" actId="20577"/>
        <pc:sldMkLst>
          <pc:docMk/>
          <pc:sldMk cId="2208399934" sldId="338"/>
        </pc:sldMkLst>
        <pc:spChg chg="mod">
          <ac:chgData name="Michelle Martin" userId="69505452-48a5-4fb1-b534-f3eb896ad266" providerId="ADAL" clId="{3897B206-E8FA-498A-BFCA-83DFD692C6E5}" dt="2024-10-21T13:04:23.120" v="4889" actId="20577"/>
          <ac:spMkLst>
            <pc:docMk/>
            <pc:sldMk cId="2208399934" sldId="338"/>
            <ac:spMk id="3" creationId="{00000000-0000-0000-0000-000000000000}"/>
          </ac:spMkLst>
        </pc:spChg>
      </pc:sldChg>
      <pc:sldChg chg="modSp mod">
        <pc:chgData name="Michelle Martin" userId="69505452-48a5-4fb1-b534-f3eb896ad266" providerId="ADAL" clId="{3897B206-E8FA-498A-BFCA-83DFD692C6E5}" dt="2024-10-21T13:04:29.499" v="4891" actId="20577"/>
        <pc:sldMkLst>
          <pc:docMk/>
          <pc:sldMk cId="437201502" sldId="339"/>
        </pc:sldMkLst>
        <pc:spChg chg="mod">
          <ac:chgData name="Michelle Martin" userId="69505452-48a5-4fb1-b534-f3eb896ad266" providerId="ADAL" clId="{3897B206-E8FA-498A-BFCA-83DFD692C6E5}" dt="2024-10-21T13:04:29.499" v="4891" actId="20577"/>
          <ac:spMkLst>
            <pc:docMk/>
            <pc:sldMk cId="437201502" sldId="339"/>
            <ac:spMk id="3" creationId="{00000000-0000-0000-0000-000000000000}"/>
          </ac:spMkLst>
        </pc:spChg>
      </pc:sldChg>
      <pc:sldChg chg="modSp mod modNotesTx">
        <pc:chgData name="Michelle Martin" userId="69505452-48a5-4fb1-b534-f3eb896ad266" providerId="ADAL" clId="{3897B206-E8FA-498A-BFCA-83DFD692C6E5}" dt="2024-10-21T13:04:56.138" v="4930" actId="20577"/>
        <pc:sldMkLst>
          <pc:docMk/>
          <pc:sldMk cId="1062370501" sldId="340"/>
        </pc:sldMkLst>
        <pc:spChg chg="mod">
          <ac:chgData name="Michelle Martin" userId="69505452-48a5-4fb1-b534-f3eb896ad266" providerId="ADAL" clId="{3897B206-E8FA-498A-BFCA-83DFD692C6E5}" dt="2024-10-21T13:04:56.138" v="4930" actId="20577"/>
          <ac:spMkLst>
            <pc:docMk/>
            <pc:sldMk cId="1062370501" sldId="340"/>
            <ac:spMk id="3" creationId="{00000000-0000-0000-0000-000000000000}"/>
          </ac:spMkLst>
        </pc:spChg>
        <pc:spChg chg="mod">
          <ac:chgData name="Michelle Martin" userId="69505452-48a5-4fb1-b534-f3eb896ad266" providerId="ADAL" clId="{3897B206-E8FA-498A-BFCA-83DFD692C6E5}" dt="2024-10-18T18:37:35.402" v="3581" actId="20577"/>
          <ac:spMkLst>
            <pc:docMk/>
            <pc:sldMk cId="1062370501" sldId="340"/>
            <ac:spMk id="7" creationId="{00000000-0000-0000-0000-000000000000}"/>
          </ac:spMkLst>
        </pc:spChg>
      </pc:sldChg>
      <pc:sldChg chg="modSp mod">
        <pc:chgData name="Michelle Martin" userId="69505452-48a5-4fb1-b534-f3eb896ad266" providerId="ADAL" clId="{3897B206-E8FA-498A-BFCA-83DFD692C6E5}" dt="2024-10-21T13:05:01.398" v="4932" actId="20577"/>
        <pc:sldMkLst>
          <pc:docMk/>
          <pc:sldMk cId="59022856" sldId="341"/>
        </pc:sldMkLst>
        <pc:spChg chg="mod">
          <ac:chgData name="Michelle Martin" userId="69505452-48a5-4fb1-b534-f3eb896ad266" providerId="ADAL" clId="{3897B206-E8FA-498A-BFCA-83DFD692C6E5}" dt="2024-10-21T13:05:01.398" v="4932" actId="20577"/>
          <ac:spMkLst>
            <pc:docMk/>
            <pc:sldMk cId="59022856" sldId="341"/>
            <ac:spMk id="3" creationId="{00000000-0000-0000-0000-000000000000}"/>
          </ac:spMkLst>
        </pc:spChg>
      </pc:sldChg>
      <pc:sldChg chg="modSp mod modNotesTx">
        <pc:chgData name="Michelle Martin" userId="69505452-48a5-4fb1-b534-f3eb896ad266" providerId="ADAL" clId="{3897B206-E8FA-498A-BFCA-83DFD692C6E5}" dt="2024-10-21T12:55:13.689" v="4621" actId="6549"/>
        <pc:sldMkLst>
          <pc:docMk/>
          <pc:sldMk cId="2857607439" sldId="342"/>
        </pc:sldMkLst>
        <pc:spChg chg="mod">
          <ac:chgData name="Michelle Martin" userId="69505452-48a5-4fb1-b534-f3eb896ad266" providerId="ADAL" clId="{3897B206-E8FA-498A-BFCA-83DFD692C6E5}" dt="2024-10-21T12:55:13.689" v="4621" actId="6549"/>
          <ac:spMkLst>
            <pc:docMk/>
            <pc:sldMk cId="2857607439" sldId="342"/>
            <ac:spMk id="3" creationId="{00000000-0000-0000-0000-000000000000}"/>
          </ac:spMkLst>
        </pc:spChg>
      </pc:sldChg>
      <pc:sldChg chg="del">
        <pc:chgData name="Michelle Martin" userId="69505452-48a5-4fb1-b534-f3eb896ad266" providerId="ADAL" clId="{3897B206-E8FA-498A-BFCA-83DFD692C6E5}" dt="2024-10-18T18:33:01.581" v="3491" actId="47"/>
        <pc:sldMkLst>
          <pc:docMk/>
          <pc:sldMk cId="4292802432" sldId="343"/>
        </pc:sldMkLst>
      </pc:sldChg>
      <pc:sldChg chg="del">
        <pc:chgData name="Michelle Martin" userId="69505452-48a5-4fb1-b534-f3eb896ad266" providerId="ADAL" clId="{3897B206-E8FA-498A-BFCA-83DFD692C6E5}" dt="2024-10-18T18:33:08.385" v="3492" actId="47"/>
        <pc:sldMkLst>
          <pc:docMk/>
          <pc:sldMk cId="2222725457" sldId="344"/>
        </pc:sldMkLst>
      </pc:sldChg>
      <pc:sldChg chg="del">
        <pc:chgData name="Michelle Martin" userId="69505452-48a5-4fb1-b534-f3eb896ad266" providerId="ADAL" clId="{3897B206-E8FA-498A-BFCA-83DFD692C6E5}" dt="2024-10-18T18:33:12.809" v="3493" actId="47"/>
        <pc:sldMkLst>
          <pc:docMk/>
          <pc:sldMk cId="3696542451" sldId="345"/>
        </pc:sldMkLst>
      </pc:sldChg>
      <pc:sldChg chg="del">
        <pc:chgData name="Michelle Martin" userId="69505452-48a5-4fb1-b534-f3eb896ad266" providerId="ADAL" clId="{3897B206-E8FA-498A-BFCA-83DFD692C6E5}" dt="2024-10-18T18:33:17.115" v="3494" actId="47"/>
        <pc:sldMkLst>
          <pc:docMk/>
          <pc:sldMk cId="3812441183" sldId="346"/>
        </pc:sldMkLst>
      </pc:sldChg>
      <pc:sldChg chg="del">
        <pc:chgData name="Michelle Martin" userId="69505452-48a5-4fb1-b534-f3eb896ad266" providerId="ADAL" clId="{3897B206-E8FA-498A-BFCA-83DFD692C6E5}" dt="2024-10-18T18:33:19.620" v="3495" actId="47"/>
        <pc:sldMkLst>
          <pc:docMk/>
          <pc:sldMk cId="2110702869" sldId="347"/>
        </pc:sldMkLst>
      </pc:sldChg>
      <pc:sldChg chg="addSp delSp modSp mod">
        <pc:chgData name="Michelle Martin" userId="69505452-48a5-4fb1-b534-f3eb896ad266" providerId="ADAL" clId="{3897B206-E8FA-498A-BFCA-83DFD692C6E5}" dt="2024-10-21T12:57:15.122" v="4625" actId="14100"/>
        <pc:sldMkLst>
          <pc:docMk/>
          <pc:sldMk cId="2320213300" sldId="350"/>
        </pc:sldMkLst>
        <pc:spChg chg="mod">
          <ac:chgData name="Michelle Martin" userId="69505452-48a5-4fb1-b534-f3eb896ad266" providerId="ADAL" clId="{3897B206-E8FA-498A-BFCA-83DFD692C6E5}" dt="2024-10-21T12:57:15.122" v="4625" actId="14100"/>
          <ac:spMkLst>
            <pc:docMk/>
            <pc:sldMk cId="2320213300" sldId="350"/>
            <ac:spMk id="2" creationId="{00000000-0000-0000-0000-000000000000}"/>
          </ac:spMkLst>
        </pc:spChg>
        <pc:spChg chg="del">
          <ac:chgData name="Michelle Martin" userId="69505452-48a5-4fb1-b534-f3eb896ad266" providerId="ADAL" clId="{3897B206-E8FA-498A-BFCA-83DFD692C6E5}" dt="2024-10-18T17:17:36.033" v="41" actId="26606"/>
          <ac:spMkLst>
            <pc:docMk/>
            <pc:sldMk cId="2320213300" sldId="350"/>
            <ac:spMk id="1046" creationId="{4845A0EE-C4C8-4AE1-B3C6-1261368AC036}"/>
          </ac:spMkLst>
        </pc:spChg>
        <pc:spChg chg="add">
          <ac:chgData name="Michelle Martin" userId="69505452-48a5-4fb1-b534-f3eb896ad266" providerId="ADAL" clId="{3897B206-E8FA-498A-BFCA-83DFD692C6E5}" dt="2024-10-18T17:17:36.033" v="41" actId="26606"/>
          <ac:spMkLst>
            <pc:docMk/>
            <pc:sldMk cId="2320213300" sldId="350"/>
            <ac:spMk id="1051" creationId="{FB33DC6A-1F1C-4A06-834E-CFF88F1C0BB9}"/>
          </ac:spMkLst>
        </pc:spChg>
        <pc:spChg chg="add">
          <ac:chgData name="Michelle Martin" userId="69505452-48a5-4fb1-b534-f3eb896ad266" providerId="ADAL" clId="{3897B206-E8FA-498A-BFCA-83DFD692C6E5}" dt="2024-10-18T17:17:36.033" v="41" actId="26606"/>
          <ac:spMkLst>
            <pc:docMk/>
            <pc:sldMk cId="2320213300" sldId="350"/>
            <ac:spMk id="1053" creationId="{0FE1D5CF-87B8-4A8A-AD3C-01D06A60769B}"/>
          </ac:spMkLst>
        </pc:spChg>
        <pc:spChg chg="add">
          <ac:chgData name="Michelle Martin" userId="69505452-48a5-4fb1-b534-f3eb896ad266" providerId="ADAL" clId="{3897B206-E8FA-498A-BFCA-83DFD692C6E5}" dt="2024-10-18T17:17:36.033" v="41" actId="26606"/>
          <ac:spMkLst>
            <pc:docMk/>
            <pc:sldMk cId="2320213300" sldId="350"/>
            <ac:spMk id="1055" creationId="{60926200-45C2-41E9-839F-31CD5FE4CD59}"/>
          </ac:spMkLst>
        </pc:spChg>
        <pc:spChg chg="add">
          <ac:chgData name="Michelle Martin" userId="69505452-48a5-4fb1-b534-f3eb896ad266" providerId="ADAL" clId="{3897B206-E8FA-498A-BFCA-83DFD692C6E5}" dt="2024-10-18T17:17:36.033" v="41" actId="26606"/>
          <ac:spMkLst>
            <pc:docMk/>
            <pc:sldMk cId="2320213300" sldId="350"/>
            <ac:spMk id="1057" creationId="{AF2F604E-43BE-4DC3-B983-E071523364F8}"/>
          </ac:spMkLst>
        </pc:spChg>
        <pc:spChg chg="add">
          <ac:chgData name="Michelle Martin" userId="69505452-48a5-4fb1-b534-f3eb896ad266" providerId="ADAL" clId="{3897B206-E8FA-498A-BFCA-83DFD692C6E5}" dt="2024-10-18T17:17:36.033" v="41" actId="26606"/>
          <ac:spMkLst>
            <pc:docMk/>
            <pc:sldMk cId="2320213300" sldId="350"/>
            <ac:spMk id="1059" creationId="{08C9B587-E65E-4B52-B37C-ABEBB6E87928}"/>
          </ac:spMkLst>
        </pc:spChg>
        <pc:picChg chg="mod ord">
          <ac:chgData name="Michelle Martin" userId="69505452-48a5-4fb1-b534-f3eb896ad266" providerId="ADAL" clId="{3897B206-E8FA-498A-BFCA-83DFD692C6E5}" dt="2024-10-18T17:17:36.033" v="41" actId="26606"/>
          <ac:picMkLst>
            <pc:docMk/>
            <pc:sldMk cId="2320213300" sldId="350"/>
            <ac:picMk id="3" creationId="{2ED37BD0-A3CD-38BB-BC9D-460194C5635B}"/>
          </ac:picMkLst>
        </pc:picChg>
        <pc:picChg chg="mod ord">
          <ac:chgData name="Michelle Martin" userId="69505452-48a5-4fb1-b534-f3eb896ad266" providerId="ADAL" clId="{3897B206-E8FA-498A-BFCA-83DFD692C6E5}" dt="2024-10-18T17:17:36.033" v="41" actId="26606"/>
          <ac:picMkLst>
            <pc:docMk/>
            <pc:sldMk cId="2320213300" sldId="350"/>
            <ac:picMk id="1026" creationId="{3B4A8ADE-7D18-0E28-6C75-A5A7B43DEAD9}"/>
          </ac:picMkLst>
        </pc:picChg>
      </pc:sldChg>
      <pc:sldChg chg="addSp delSp modSp mod ord setBg modNotesTx">
        <pc:chgData name="Michelle Martin" userId="69505452-48a5-4fb1-b534-f3eb896ad266" providerId="ADAL" clId="{3897B206-E8FA-498A-BFCA-83DFD692C6E5}" dt="2024-10-21T12:52:40.779" v="4617"/>
        <pc:sldMkLst>
          <pc:docMk/>
          <pc:sldMk cId="1472401277" sldId="351"/>
        </pc:sldMkLst>
        <pc:spChg chg="mod">
          <ac:chgData name="Michelle Martin" userId="69505452-48a5-4fb1-b534-f3eb896ad266" providerId="ADAL" clId="{3897B206-E8FA-498A-BFCA-83DFD692C6E5}" dt="2024-10-18T18:35:26.318" v="3573" actId="26606"/>
          <ac:spMkLst>
            <pc:docMk/>
            <pc:sldMk cId="1472401277" sldId="351"/>
            <ac:spMk id="2" creationId="{00000000-0000-0000-0000-000000000000}"/>
          </ac:spMkLst>
        </pc:spChg>
        <pc:spChg chg="del mod">
          <ac:chgData name="Michelle Martin" userId="69505452-48a5-4fb1-b534-f3eb896ad266" providerId="ADAL" clId="{3897B206-E8FA-498A-BFCA-83DFD692C6E5}" dt="2024-10-18T18:35:09.384" v="3571" actId="478"/>
          <ac:spMkLst>
            <pc:docMk/>
            <pc:sldMk cId="1472401277" sldId="351"/>
            <ac:spMk id="3" creationId="{00000000-0000-0000-0000-000000000000}"/>
          </ac:spMkLst>
        </pc:spChg>
        <pc:spChg chg="del mod">
          <ac:chgData name="Michelle Martin" userId="69505452-48a5-4fb1-b534-f3eb896ad266" providerId="ADAL" clId="{3897B206-E8FA-498A-BFCA-83DFD692C6E5}" dt="2024-10-18T18:35:37.483" v="3574" actId="478"/>
          <ac:spMkLst>
            <pc:docMk/>
            <pc:sldMk cId="1472401277" sldId="351"/>
            <ac:spMk id="19" creationId="{00000000-0000-0000-0000-000000000000}"/>
          </ac:spMkLst>
        </pc:spChg>
        <pc:spChg chg="add">
          <ac:chgData name="Michelle Martin" userId="69505452-48a5-4fb1-b534-f3eb896ad266" providerId="ADAL" clId="{3897B206-E8FA-498A-BFCA-83DFD692C6E5}" dt="2024-10-18T18:35:26.318" v="3573" actId="26606"/>
          <ac:spMkLst>
            <pc:docMk/>
            <pc:sldMk cId="1472401277" sldId="351"/>
            <ac:spMk id="24" creationId="{A8384FB5-9ADC-4DDC-881B-597D56F5B15D}"/>
          </ac:spMkLst>
        </pc:spChg>
        <pc:spChg chg="add">
          <ac:chgData name="Michelle Martin" userId="69505452-48a5-4fb1-b534-f3eb896ad266" providerId="ADAL" clId="{3897B206-E8FA-498A-BFCA-83DFD692C6E5}" dt="2024-10-18T18:35:26.318" v="3573" actId="26606"/>
          <ac:spMkLst>
            <pc:docMk/>
            <pc:sldMk cId="1472401277" sldId="351"/>
            <ac:spMk id="26" creationId="{91E5A9A7-95C6-4F4F-B00E-C82E07FE62EF}"/>
          </ac:spMkLst>
        </pc:spChg>
        <pc:spChg chg="add">
          <ac:chgData name="Michelle Martin" userId="69505452-48a5-4fb1-b534-f3eb896ad266" providerId="ADAL" clId="{3897B206-E8FA-498A-BFCA-83DFD692C6E5}" dt="2024-10-18T18:35:26.318" v="3573" actId="26606"/>
          <ac:spMkLst>
            <pc:docMk/>
            <pc:sldMk cId="1472401277" sldId="351"/>
            <ac:spMk id="28" creationId="{D07DD2DE-F619-49DD-B5E7-03A290FF4ED1}"/>
          </ac:spMkLst>
        </pc:spChg>
        <pc:spChg chg="add">
          <ac:chgData name="Michelle Martin" userId="69505452-48a5-4fb1-b534-f3eb896ad266" providerId="ADAL" clId="{3897B206-E8FA-498A-BFCA-83DFD692C6E5}" dt="2024-10-18T18:35:26.318" v="3573" actId="26606"/>
          <ac:spMkLst>
            <pc:docMk/>
            <pc:sldMk cId="1472401277" sldId="351"/>
            <ac:spMk id="30" creationId="{85149191-5F60-4A28-AAFF-039F96B0F3EC}"/>
          </ac:spMkLst>
        </pc:spChg>
        <pc:spChg chg="add">
          <ac:chgData name="Michelle Martin" userId="69505452-48a5-4fb1-b534-f3eb896ad266" providerId="ADAL" clId="{3897B206-E8FA-498A-BFCA-83DFD692C6E5}" dt="2024-10-18T18:35:26.318" v="3573" actId="26606"/>
          <ac:spMkLst>
            <pc:docMk/>
            <pc:sldMk cId="1472401277" sldId="351"/>
            <ac:spMk id="32" creationId="{F8260ED5-17F7-4158-B241-D51DD4CF1B7E}"/>
          </ac:spMkLst>
        </pc:spChg>
        <pc:picChg chg="mod ord">
          <ac:chgData name="Michelle Martin" userId="69505452-48a5-4fb1-b534-f3eb896ad266" providerId="ADAL" clId="{3897B206-E8FA-498A-BFCA-83DFD692C6E5}" dt="2024-10-18T18:35:44.350" v="3575" actId="14100"/>
          <ac:picMkLst>
            <pc:docMk/>
            <pc:sldMk cId="1472401277" sldId="351"/>
            <ac:picMk id="16" creationId="{00000000-0000-0000-0000-000000000000}"/>
          </ac:picMkLst>
        </pc:picChg>
      </pc:sldChg>
      <pc:sldChg chg="del">
        <pc:chgData name="Michelle Martin" userId="69505452-48a5-4fb1-b534-f3eb896ad266" providerId="ADAL" clId="{3897B206-E8FA-498A-BFCA-83DFD692C6E5}" dt="2024-10-18T18:36:16.180" v="3576" actId="47"/>
        <pc:sldMkLst>
          <pc:docMk/>
          <pc:sldMk cId="3733639417" sldId="353"/>
        </pc:sldMkLst>
      </pc:sldChg>
      <pc:sldChg chg="addSp delSp modSp mod setBg">
        <pc:chgData name="Michelle Martin" userId="69505452-48a5-4fb1-b534-f3eb896ad266" providerId="ADAL" clId="{3897B206-E8FA-498A-BFCA-83DFD692C6E5}" dt="2024-10-23T15:36:15.277" v="5252" actId="20577"/>
        <pc:sldMkLst>
          <pc:docMk/>
          <pc:sldMk cId="201101063" sldId="355"/>
        </pc:sldMkLst>
        <pc:spChg chg="mod">
          <ac:chgData name="Michelle Martin" userId="69505452-48a5-4fb1-b534-f3eb896ad266" providerId="ADAL" clId="{3897B206-E8FA-498A-BFCA-83DFD692C6E5}" dt="2024-10-18T17:28:29.808" v="194" actId="26606"/>
          <ac:spMkLst>
            <pc:docMk/>
            <pc:sldMk cId="201101063" sldId="355"/>
            <ac:spMk id="2" creationId="{00000000-0000-0000-0000-000000000000}"/>
          </ac:spMkLst>
        </pc:spChg>
        <pc:spChg chg="add del">
          <ac:chgData name="Michelle Martin" userId="69505452-48a5-4fb1-b534-f3eb896ad266" providerId="ADAL" clId="{3897B206-E8FA-498A-BFCA-83DFD692C6E5}" dt="2024-10-18T17:28:29.808" v="194" actId="26606"/>
          <ac:spMkLst>
            <pc:docMk/>
            <pc:sldMk cId="201101063" sldId="355"/>
            <ac:spMk id="3" creationId="{00000000-0000-0000-0000-000000000000}"/>
          </ac:spMkLst>
        </pc:spChg>
        <pc:spChg chg="add">
          <ac:chgData name="Michelle Martin" userId="69505452-48a5-4fb1-b534-f3eb896ad266" providerId="ADAL" clId="{3897B206-E8FA-498A-BFCA-83DFD692C6E5}" dt="2024-10-18T17:28:29.808" v="194" actId="26606"/>
          <ac:spMkLst>
            <pc:docMk/>
            <pc:sldMk cId="201101063" sldId="355"/>
            <ac:spMk id="8" creationId="{3AD318CC-E2A8-4E27-9548-A047A78999B1}"/>
          </ac:spMkLst>
        </pc:spChg>
        <pc:spChg chg="add del">
          <ac:chgData name="Michelle Martin" userId="69505452-48a5-4fb1-b534-f3eb896ad266" providerId="ADAL" clId="{3897B206-E8FA-498A-BFCA-83DFD692C6E5}" dt="2024-10-18T17:28:29.792" v="193" actId="26606"/>
          <ac:spMkLst>
            <pc:docMk/>
            <pc:sldMk cId="201101063" sldId="355"/>
            <ac:spMk id="9" creationId="{A1F6BF70-C7D1-4AF9-8DB4-BEEB8A9C3529}"/>
          </ac:spMkLst>
        </pc:spChg>
        <pc:spChg chg="add">
          <ac:chgData name="Michelle Martin" userId="69505452-48a5-4fb1-b534-f3eb896ad266" providerId="ADAL" clId="{3897B206-E8FA-498A-BFCA-83DFD692C6E5}" dt="2024-10-18T17:28:29.808" v="194" actId="26606"/>
          <ac:spMkLst>
            <pc:docMk/>
            <pc:sldMk cId="201101063" sldId="355"/>
            <ac:spMk id="14" creationId="{2C1BBA94-3F40-40AA-8BB9-E69E25E537C1}"/>
          </ac:spMkLst>
        </pc:spChg>
        <pc:spChg chg="add del">
          <ac:chgData name="Michelle Martin" userId="69505452-48a5-4fb1-b534-f3eb896ad266" providerId="ADAL" clId="{3897B206-E8FA-498A-BFCA-83DFD692C6E5}" dt="2024-10-18T17:28:29.792" v="193" actId="26606"/>
          <ac:spMkLst>
            <pc:docMk/>
            <pc:sldMk cId="201101063" sldId="355"/>
            <ac:spMk id="15" creationId="{2C1BBA94-3F40-40AA-8BB9-E69E25E537C1}"/>
          </ac:spMkLst>
        </pc:spChg>
        <pc:spChg chg="add mod">
          <ac:chgData name="Michelle Martin" userId="69505452-48a5-4fb1-b534-f3eb896ad266" providerId="ADAL" clId="{3897B206-E8FA-498A-BFCA-83DFD692C6E5}" dt="2024-10-23T15:36:15.277" v="5252" actId="20577"/>
          <ac:spMkLst>
            <pc:docMk/>
            <pc:sldMk cId="201101063" sldId="355"/>
            <ac:spMk id="19" creationId="{00000000-0000-0000-0000-000000000000}"/>
          </ac:spMkLst>
        </pc:spChg>
        <pc:grpChg chg="add">
          <ac:chgData name="Michelle Martin" userId="69505452-48a5-4fb1-b534-f3eb896ad266" providerId="ADAL" clId="{3897B206-E8FA-498A-BFCA-83DFD692C6E5}" dt="2024-10-18T17:28:29.808" v="194" actId="26606"/>
          <ac:grpSpMkLst>
            <pc:docMk/>
            <pc:sldMk cId="201101063" sldId="355"/>
            <ac:grpSpMk id="10" creationId="{B14B560F-9DD7-4302-A60B-EBD3EF59B073}"/>
          </ac:grpSpMkLst>
        </pc:grpChg>
        <pc:grpChg chg="add del">
          <ac:chgData name="Michelle Martin" userId="69505452-48a5-4fb1-b534-f3eb896ad266" providerId="ADAL" clId="{3897B206-E8FA-498A-BFCA-83DFD692C6E5}" dt="2024-10-18T17:28:29.792" v="193" actId="26606"/>
          <ac:grpSpMkLst>
            <pc:docMk/>
            <pc:sldMk cId="201101063" sldId="355"/>
            <ac:grpSpMk id="11" creationId="{0C66A8B6-1F6E-4FCC-93B9-B9986B6FD111}"/>
          </ac:grpSpMkLst>
        </pc:grpChg>
        <pc:graphicFrameChg chg="add del">
          <ac:chgData name="Michelle Martin" userId="69505452-48a5-4fb1-b534-f3eb896ad266" providerId="ADAL" clId="{3897B206-E8FA-498A-BFCA-83DFD692C6E5}" dt="2024-10-18T17:28:29.792" v="193" actId="26606"/>
          <ac:graphicFrameMkLst>
            <pc:docMk/>
            <pc:sldMk cId="201101063" sldId="355"/>
            <ac:graphicFrameMk id="5" creationId="{81B019CA-7A25-7837-6902-209619CE268E}"/>
          </ac:graphicFrameMkLst>
        </pc:graphicFrameChg>
      </pc:sldChg>
      <pc:sldChg chg="new del">
        <pc:chgData name="Michelle Martin" userId="69505452-48a5-4fb1-b534-f3eb896ad266" providerId="ADAL" clId="{3897B206-E8FA-498A-BFCA-83DFD692C6E5}" dt="2024-10-23T15:13:52.723" v="5152" actId="47"/>
        <pc:sldMkLst>
          <pc:docMk/>
          <pc:sldMk cId="2938452344" sldId="356"/>
        </pc:sldMkLst>
      </pc:sldChg>
      <pc:sldChg chg="add modNotesTx">
        <pc:chgData name="Michelle Martin" userId="69505452-48a5-4fb1-b534-f3eb896ad266" providerId="ADAL" clId="{3897B206-E8FA-498A-BFCA-83DFD692C6E5}" dt="2024-10-23T15:14:09.718" v="5153"/>
        <pc:sldMkLst>
          <pc:docMk/>
          <pc:sldMk cId="1196941806" sldId="383"/>
        </pc:sldMkLst>
      </pc:sldChg>
    </pc:docChg>
  </pc:docChgLst>
  <pc:docChgLst>
    <pc:chgData name="Michelle Martin" userId="69505452-48a5-4fb1-b534-f3eb896ad266" providerId="ADAL" clId="{F33BAE99-C882-4A43-AB4D-AA279303B7D0}"/>
    <pc:docChg chg="modSld">
      <pc:chgData name="Michelle Martin" userId="69505452-48a5-4fb1-b534-f3eb896ad266" providerId="ADAL" clId="{F33BAE99-C882-4A43-AB4D-AA279303B7D0}" dt="2024-11-12T17:01:53.463" v="114" actId="20577"/>
      <pc:docMkLst>
        <pc:docMk/>
      </pc:docMkLst>
      <pc:sldChg chg="modNotesTx">
        <pc:chgData name="Michelle Martin" userId="69505452-48a5-4fb1-b534-f3eb896ad266" providerId="ADAL" clId="{F33BAE99-C882-4A43-AB4D-AA279303B7D0}" dt="2024-11-12T17:01:53.463" v="114" actId="20577"/>
        <pc:sldMkLst>
          <pc:docMk/>
          <pc:sldMk cId="2208399934" sldId="33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5DD4F-E0A8-4B91-9B24-4286747357A1}"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9D7B79DF-EDE6-4E8E-AC18-61B2BC46D1DB}">
      <dgm:prSet/>
      <dgm:spPr/>
      <dgm:t>
        <a:bodyPr/>
        <a:lstStyle/>
        <a:p>
          <a:r>
            <a:rPr lang="en-US"/>
            <a:t>Each year, thousands of workers are injured or die as a result of exposure to hazards in the workplace. </a:t>
          </a:r>
        </a:p>
      </dgm:t>
    </dgm:pt>
    <dgm:pt modelId="{42F0629D-0EEF-494F-8B3E-CD7A4361F42E}" type="parTrans" cxnId="{9D0E2DC6-33DB-4523-B52F-3A70D5281E16}">
      <dgm:prSet/>
      <dgm:spPr/>
      <dgm:t>
        <a:bodyPr/>
        <a:lstStyle/>
        <a:p>
          <a:endParaRPr lang="en-US"/>
        </a:p>
      </dgm:t>
    </dgm:pt>
    <dgm:pt modelId="{D4477880-4542-47B4-B6F8-B4E9C0831935}" type="sibTrans" cxnId="{9D0E2DC6-33DB-4523-B52F-3A70D5281E16}">
      <dgm:prSet/>
      <dgm:spPr/>
      <dgm:t>
        <a:bodyPr/>
        <a:lstStyle/>
        <a:p>
          <a:endParaRPr lang="en-US"/>
        </a:p>
      </dgm:t>
    </dgm:pt>
    <dgm:pt modelId="{672AFC80-98A9-42AA-AC9E-5B23D68BF694}">
      <dgm:prSet/>
      <dgm:spPr/>
      <dgm:t>
        <a:bodyPr/>
        <a:lstStyle/>
        <a:p>
          <a:r>
            <a:rPr lang="en-US" dirty="0"/>
            <a:t>Safety and Health Management Systems can help reduce these serious injuries and fatalities through a proactive approach to finding and fixing hazards before they cause injury, illness, or death.</a:t>
          </a:r>
        </a:p>
      </dgm:t>
    </dgm:pt>
    <dgm:pt modelId="{2D3984A2-E011-4BC5-A00B-4F088B4F03C0}" type="parTrans" cxnId="{ABB8B75D-4FA4-4D9F-8681-DD596237EEAD}">
      <dgm:prSet/>
      <dgm:spPr/>
      <dgm:t>
        <a:bodyPr/>
        <a:lstStyle/>
        <a:p>
          <a:endParaRPr lang="en-US"/>
        </a:p>
      </dgm:t>
    </dgm:pt>
    <dgm:pt modelId="{5DC32972-2354-4959-A3E2-CAA900109981}" type="sibTrans" cxnId="{ABB8B75D-4FA4-4D9F-8681-DD596237EEAD}">
      <dgm:prSet/>
      <dgm:spPr/>
      <dgm:t>
        <a:bodyPr/>
        <a:lstStyle/>
        <a:p>
          <a:endParaRPr lang="en-US"/>
        </a:p>
      </dgm:t>
    </dgm:pt>
    <dgm:pt modelId="{C0A85520-B8ED-49CB-8321-2A0758AC7A91}" type="pres">
      <dgm:prSet presAssocID="{1175DD4F-E0A8-4B91-9B24-4286747357A1}" presName="Name0" presStyleCnt="0">
        <dgm:presLayoutVars>
          <dgm:dir/>
          <dgm:animLvl val="lvl"/>
          <dgm:resizeHandles val="exact"/>
        </dgm:presLayoutVars>
      </dgm:prSet>
      <dgm:spPr/>
    </dgm:pt>
    <dgm:pt modelId="{A30E3C45-0B7F-40E7-9569-19B3C9DA8811}" type="pres">
      <dgm:prSet presAssocID="{672AFC80-98A9-42AA-AC9E-5B23D68BF694}" presName="boxAndChildren" presStyleCnt="0"/>
      <dgm:spPr/>
    </dgm:pt>
    <dgm:pt modelId="{18607ACD-CA6F-4325-B878-994A2E9BF53A}" type="pres">
      <dgm:prSet presAssocID="{672AFC80-98A9-42AA-AC9E-5B23D68BF694}" presName="parentTextBox" presStyleLbl="node1" presStyleIdx="0" presStyleCnt="2"/>
      <dgm:spPr/>
    </dgm:pt>
    <dgm:pt modelId="{DD7A4C8C-E1FE-4F18-94CA-318EBCD6CC51}" type="pres">
      <dgm:prSet presAssocID="{D4477880-4542-47B4-B6F8-B4E9C0831935}" presName="sp" presStyleCnt="0"/>
      <dgm:spPr/>
    </dgm:pt>
    <dgm:pt modelId="{44628627-D13B-4A2A-ADA5-6D19E0DE65AA}" type="pres">
      <dgm:prSet presAssocID="{9D7B79DF-EDE6-4E8E-AC18-61B2BC46D1DB}" presName="arrowAndChildren" presStyleCnt="0"/>
      <dgm:spPr/>
    </dgm:pt>
    <dgm:pt modelId="{C95B95B7-7AAC-462C-B57E-D2E1CC046CBD}" type="pres">
      <dgm:prSet presAssocID="{9D7B79DF-EDE6-4E8E-AC18-61B2BC46D1DB}" presName="parentTextArrow" presStyleLbl="node1" presStyleIdx="1" presStyleCnt="2"/>
      <dgm:spPr/>
    </dgm:pt>
  </dgm:ptLst>
  <dgm:cxnLst>
    <dgm:cxn modelId="{3DBE0121-5650-4769-98C9-65F6DD89E955}" type="presOf" srcId="{9D7B79DF-EDE6-4E8E-AC18-61B2BC46D1DB}" destId="{C95B95B7-7AAC-462C-B57E-D2E1CC046CBD}" srcOrd="0" destOrd="0" presId="urn:microsoft.com/office/officeart/2005/8/layout/process4"/>
    <dgm:cxn modelId="{1977485B-6D20-42BF-BF6C-9D61D3188F06}" type="presOf" srcId="{1175DD4F-E0A8-4B91-9B24-4286747357A1}" destId="{C0A85520-B8ED-49CB-8321-2A0758AC7A91}" srcOrd="0" destOrd="0" presId="urn:microsoft.com/office/officeart/2005/8/layout/process4"/>
    <dgm:cxn modelId="{ABB8B75D-4FA4-4D9F-8681-DD596237EEAD}" srcId="{1175DD4F-E0A8-4B91-9B24-4286747357A1}" destId="{672AFC80-98A9-42AA-AC9E-5B23D68BF694}" srcOrd="1" destOrd="0" parTransId="{2D3984A2-E011-4BC5-A00B-4F088B4F03C0}" sibTransId="{5DC32972-2354-4959-A3E2-CAA900109981}"/>
    <dgm:cxn modelId="{1C5BD580-24BD-4FC0-B381-0355B442E5E8}" type="presOf" srcId="{672AFC80-98A9-42AA-AC9E-5B23D68BF694}" destId="{18607ACD-CA6F-4325-B878-994A2E9BF53A}" srcOrd="0" destOrd="0" presId="urn:microsoft.com/office/officeart/2005/8/layout/process4"/>
    <dgm:cxn modelId="{9D0E2DC6-33DB-4523-B52F-3A70D5281E16}" srcId="{1175DD4F-E0A8-4B91-9B24-4286747357A1}" destId="{9D7B79DF-EDE6-4E8E-AC18-61B2BC46D1DB}" srcOrd="0" destOrd="0" parTransId="{42F0629D-0EEF-494F-8B3E-CD7A4361F42E}" sibTransId="{D4477880-4542-47B4-B6F8-B4E9C0831935}"/>
    <dgm:cxn modelId="{7481D408-3552-4326-B986-43C8C26F82ED}" type="presParOf" srcId="{C0A85520-B8ED-49CB-8321-2A0758AC7A91}" destId="{A30E3C45-0B7F-40E7-9569-19B3C9DA8811}" srcOrd="0" destOrd="0" presId="urn:microsoft.com/office/officeart/2005/8/layout/process4"/>
    <dgm:cxn modelId="{1A5AB5BE-F4EA-48D8-B5C3-D230A2F638C8}" type="presParOf" srcId="{A30E3C45-0B7F-40E7-9569-19B3C9DA8811}" destId="{18607ACD-CA6F-4325-B878-994A2E9BF53A}" srcOrd="0" destOrd="0" presId="urn:microsoft.com/office/officeart/2005/8/layout/process4"/>
    <dgm:cxn modelId="{B85D8BF6-849E-4F6A-8FD2-ABD077201E8D}" type="presParOf" srcId="{C0A85520-B8ED-49CB-8321-2A0758AC7A91}" destId="{DD7A4C8C-E1FE-4F18-94CA-318EBCD6CC51}" srcOrd="1" destOrd="0" presId="urn:microsoft.com/office/officeart/2005/8/layout/process4"/>
    <dgm:cxn modelId="{595C0C13-4B83-4417-8BE4-48AF0417BD95}" type="presParOf" srcId="{C0A85520-B8ED-49CB-8321-2A0758AC7A91}" destId="{44628627-D13B-4A2A-ADA5-6D19E0DE65AA}" srcOrd="2" destOrd="0" presId="urn:microsoft.com/office/officeart/2005/8/layout/process4"/>
    <dgm:cxn modelId="{4E36A07C-07B3-4654-BF34-2BC35EA00B84}" type="presParOf" srcId="{44628627-D13B-4A2A-ADA5-6D19E0DE65AA}" destId="{C95B95B7-7AAC-462C-B57E-D2E1CC046CB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07ACD-CA6F-4325-B878-994A2E9BF53A}">
      <dsp:nvSpPr>
        <dsp:cNvPr id="0" name=""/>
        <dsp:cNvSpPr/>
      </dsp:nvSpPr>
      <dsp:spPr>
        <a:xfrm>
          <a:off x="0" y="3005285"/>
          <a:ext cx="4949212" cy="1971792"/>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Safety and Health Management Systems can help reduce these serious injuries and fatalities through a proactive approach to finding and fixing hazards before they cause injury, illness, or death.</a:t>
          </a:r>
        </a:p>
      </dsp:txBody>
      <dsp:txXfrm>
        <a:off x="0" y="3005285"/>
        <a:ext cx="4949212" cy="1971792"/>
      </dsp:txXfrm>
    </dsp:sp>
    <dsp:sp modelId="{C95B95B7-7AAC-462C-B57E-D2E1CC046CBD}">
      <dsp:nvSpPr>
        <dsp:cNvPr id="0" name=""/>
        <dsp:cNvSpPr/>
      </dsp:nvSpPr>
      <dsp:spPr>
        <a:xfrm rot="10800000">
          <a:off x="0" y="2245"/>
          <a:ext cx="4949212" cy="3032617"/>
        </a:xfrm>
        <a:prstGeom prst="upArrowCallou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Each year, thousands of workers are injured or die as a result of exposure to hazards in the workplace. </a:t>
          </a:r>
        </a:p>
      </dsp:txBody>
      <dsp:txXfrm rot="10800000">
        <a:off x="0" y="2245"/>
        <a:ext cx="4949212" cy="19705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29C51A91-969D-4D25-A0C8-B70F2BA96001}" type="datetimeFigureOut">
              <a:rPr lang="en-US" smtClean="0"/>
              <a:pPr/>
              <a:t>11/12/2024</a:t>
            </a:fld>
            <a:endParaRPr lang="en-US" dirty="0"/>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A4F1ED91-71BB-4335-AA14-0AB781117CD5}" type="slidenum">
              <a:rPr lang="en-US" smtClean="0"/>
              <a:pPr/>
              <a:t>‹#›</a:t>
            </a:fld>
            <a:endParaRPr lang="en-US" dirty="0"/>
          </a:p>
        </p:txBody>
      </p:sp>
    </p:spTree>
    <p:extLst>
      <p:ext uri="{BB962C8B-B14F-4D97-AF65-F5344CB8AC3E}">
        <p14:creationId xmlns:p14="http://schemas.microsoft.com/office/powerpoint/2010/main" val="3613974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238" cy="296862"/>
          </a:xfrm>
          <a:prstGeom prst="rect">
            <a:avLst/>
          </a:prstGeom>
        </p:spPr>
        <p:txBody>
          <a:bodyPr vert="horz" lIns="91440" tIns="45720" rIns="91440" bIns="45720" rtlCol="0"/>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3" name="Date Placeholder 2"/>
          <p:cNvSpPr>
            <a:spLocks noGrp="1"/>
          </p:cNvSpPr>
          <p:nvPr>
            <p:ph type="dt" idx="1"/>
          </p:nvPr>
        </p:nvSpPr>
        <p:spPr>
          <a:xfrm>
            <a:off x="4143375" y="1"/>
            <a:ext cx="3170238" cy="296862"/>
          </a:xfrm>
          <a:prstGeom prst="rect">
            <a:avLst/>
          </a:prstGeom>
        </p:spPr>
        <p:txBody>
          <a:bodyPr vert="horz" lIns="91440" tIns="45720" rIns="91440" bIns="45720" rtlCol="0"/>
          <a:lstStyle>
            <a:lvl1pPr algn="r">
              <a:defRPr sz="800">
                <a:latin typeface="Tahoma" panose="020B0604030504040204" pitchFamily="34" charset="0"/>
                <a:ea typeface="Tahoma" panose="020B0604030504040204" pitchFamily="34" charset="0"/>
                <a:cs typeface="Tahoma" panose="020B0604030504040204" pitchFamily="34" charset="0"/>
              </a:defRPr>
            </a:lvl1pPr>
          </a:lstStyle>
          <a:p>
            <a:fld id="{6BD92E3F-3C81-4387-9E45-1C13EA3BCB94}" type="datetimeFigureOut">
              <a:rPr lang="en-US" smtClean="0"/>
              <a:pPr/>
              <a:t>11/12/2024</a:t>
            </a:fld>
            <a:endParaRPr lang="en-US" dirty="0"/>
          </a:p>
        </p:txBody>
      </p:sp>
      <p:sp>
        <p:nvSpPr>
          <p:cNvPr id="4" name="Slide Image Placeholder 3"/>
          <p:cNvSpPr>
            <a:spLocks noGrp="1" noRot="1" noChangeAspect="1"/>
          </p:cNvSpPr>
          <p:nvPr>
            <p:ph type="sldImg" idx="2"/>
          </p:nvPr>
        </p:nvSpPr>
        <p:spPr>
          <a:xfrm>
            <a:off x="1905000" y="484187"/>
            <a:ext cx="3940175" cy="295440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57200" y="3625919"/>
            <a:ext cx="6400800" cy="5518081"/>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356724"/>
            <a:ext cx="3170238" cy="244476"/>
          </a:xfrm>
          <a:prstGeom prst="rect">
            <a:avLst/>
          </a:prstGeom>
        </p:spPr>
        <p:txBody>
          <a:bodyPr vert="horz" lIns="91440" tIns="45720" rIns="91440" bIns="45720" rtlCol="0" anchor="b"/>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4143375" y="9356724"/>
            <a:ext cx="3170238" cy="244476"/>
          </a:xfrm>
          <a:prstGeom prst="rect">
            <a:avLst/>
          </a:prstGeom>
        </p:spPr>
        <p:txBody>
          <a:bodyPr vert="horz" lIns="91440" tIns="45720" rIns="91440" bIns="45720" rtlCol="0" anchor="b"/>
          <a:lstStyle>
            <a:lvl1pPr algn="r">
              <a:defRPr sz="800">
                <a:latin typeface="Tahoma" panose="020B0604030504040204" pitchFamily="34" charset="0"/>
                <a:ea typeface="Tahoma" panose="020B0604030504040204" pitchFamily="34" charset="0"/>
                <a:cs typeface="Tahoma" panose="020B0604030504040204" pitchFamily="34" charset="0"/>
              </a:defRPr>
            </a:lvl1pPr>
          </a:lstStyle>
          <a:p>
            <a:fld id="{3ECC418A-57C6-4B2F-979F-B2F731CD8869}" type="slidenum">
              <a:rPr lang="en-US" smtClean="0"/>
              <a:pPr/>
              <a:t>‹#›</a:t>
            </a:fld>
            <a:endParaRPr lang="en-US"/>
          </a:p>
        </p:txBody>
      </p:sp>
    </p:spTree>
    <p:extLst>
      <p:ext uri="{BB962C8B-B14F-4D97-AF65-F5344CB8AC3E}">
        <p14:creationId xmlns:p14="http://schemas.microsoft.com/office/powerpoint/2010/main" val="2920152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l" defTabSz="914400" rtl="0" eaLnBrk="1" latinLnBrk="0" hangingPunct="1">
      <a:defRPr sz="11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l" defTabSz="914400" rtl="0" eaLnBrk="1" latinLnBrk="0" hangingPunct="1">
      <a:defRPr sz="1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l" defTabSz="914400" rtl="0" eaLnBrk="1" latinLnBrk="0" hangingPunct="1">
      <a:defRPr sz="9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l" defTabSz="914400" rtl="0" eaLnBrk="1" latinLnBrk="0" hangingPunct="1">
      <a:defRPr sz="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4000" y="484188"/>
            <a:ext cx="4321175" cy="3240087"/>
          </a:xfrm>
        </p:spPr>
      </p:sp>
      <p:sp>
        <p:nvSpPr>
          <p:cNvPr id="3" name="Notes Placeholder 2"/>
          <p:cNvSpPr>
            <a:spLocks noGrp="1"/>
          </p:cNvSpPr>
          <p:nvPr>
            <p:ph type="body" idx="1"/>
          </p:nvPr>
        </p:nvSpPr>
        <p:spPr/>
        <p:txBody>
          <a:bodyPr/>
          <a:lstStyle/>
          <a:p>
            <a:r>
              <a:rPr lang="en-US" dirty="0"/>
              <a:t>* References – </a:t>
            </a:r>
            <a:r>
              <a:rPr lang="en-US" i="1" dirty="0"/>
              <a:t>Recommended</a:t>
            </a:r>
            <a:r>
              <a:rPr lang="en-US" i="1" baseline="0" dirty="0"/>
              <a:t> Practices for Safety and Health Programs </a:t>
            </a:r>
            <a:r>
              <a:rPr lang="en-US" baseline="0" dirty="0"/>
              <a:t>(October 2016), OSHA #3885;</a:t>
            </a:r>
            <a:r>
              <a:rPr lang="en-US" dirty="0"/>
              <a:t> https://www.osha.gov/shpguidelines/docs/OSHA_SHP_Recommended_Practices.pdf</a:t>
            </a:r>
            <a:r>
              <a:rPr lang="en-US" baseline="0" dirty="0"/>
              <a:t>  </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1</a:t>
            </a:fld>
            <a:endParaRPr lang="en-US"/>
          </a:p>
        </p:txBody>
      </p:sp>
    </p:spTree>
    <p:extLst>
      <p:ext uri="{BB962C8B-B14F-4D97-AF65-F5344CB8AC3E}">
        <p14:creationId xmlns:p14="http://schemas.microsoft.com/office/powerpoint/2010/main" val="2330236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Management assigns responsibility and accountability for implementing and maintaining the program. Responsibilities for the health and safety program are understood by all. </a:t>
            </a:r>
          </a:p>
          <a:p>
            <a:r>
              <a:rPr lang="en-US" sz="1800" dirty="0">
                <a:effectLst/>
                <a:latin typeface="Segoe UI" panose="020B0502040204020203" pitchFamily="34" charset="0"/>
              </a:rPr>
              <a:t>Provide coaching when needed. </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10</a:t>
            </a:fld>
            <a:endParaRPr lang="en-US"/>
          </a:p>
        </p:txBody>
      </p:sp>
    </p:spTree>
    <p:extLst>
      <p:ext uri="{BB962C8B-B14F-4D97-AF65-F5344CB8AC3E}">
        <p14:creationId xmlns:p14="http://schemas.microsoft.com/office/powerpoint/2010/main" val="2244432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Effective programs require that participation in safety activities reflect the diversity of the workforce. Including workers who don’t speak English, minorities, women, people with disabilities, part-time workers and contractors.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11</a:t>
            </a:fld>
            <a:endParaRPr lang="en-US"/>
          </a:p>
        </p:txBody>
      </p:sp>
    </p:spTree>
    <p:extLst>
      <p:ext uri="{BB962C8B-B14F-4D97-AF65-F5344CB8AC3E}">
        <p14:creationId xmlns:p14="http://schemas.microsoft.com/office/powerpoint/2010/main" val="1516381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STOP work authority. Free from retaliation.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12</a:t>
            </a:fld>
            <a:endParaRPr lang="en-US"/>
          </a:p>
        </p:txBody>
      </p:sp>
    </p:spTree>
    <p:extLst>
      <p:ext uri="{BB962C8B-B14F-4D97-AF65-F5344CB8AC3E}">
        <p14:creationId xmlns:p14="http://schemas.microsoft.com/office/powerpoint/2010/main" val="3981073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Actively engage with workers. Know a little bit about their homelife and personalities. This builds trust.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13</a:t>
            </a:fld>
            <a:endParaRPr lang="en-US"/>
          </a:p>
        </p:txBody>
      </p:sp>
    </p:spTree>
    <p:extLst>
      <p:ext uri="{BB962C8B-B14F-4D97-AF65-F5344CB8AC3E}">
        <p14:creationId xmlns:p14="http://schemas.microsoft.com/office/powerpoint/2010/main" val="4023202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14</a:t>
            </a:fld>
            <a:endParaRPr lang="en-US"/>
          </a:p>
        </p:txBody>
      </p:sp>
    </p:spTree>
    <p:extLst>
      <p:ext uri="{BB962C8B-B14F-4D97-AF65-F5344CB8AC3E}">
        <p14:creationId xmlns:p14="http://schemas.microsoft.com/office/powerpoint/2010/main" val="3128430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These are all OSHA requirements, but still are not always readily accessible.  How do remote workers access this information? What about those that work off-site. Drivers, Community workers, sales</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15</a:t>
            </a:fld>
            <a:endParaRPr lang="en-US"/>
          </a:p>
        </p:txBody>
      </p:sp>
    </p:spTree>
    <p:extLst>
      <p:ext uri="{BB962C8B-B14F-4D97-AF65-F5344CB8AC3E}">
        <p14:creationId xmlns:p14="http://schemas.microsoft.com/office/powerpoint/2010/main" val="16019701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Identify and document all known and suspected hazards. Document corrective actions too!</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16</a:t>
            </a:fld>
            <a:endParaRPr lang="en-US"/>
          </a:p>
        </p:txBody>
      </p:sp>
    </p:spTree>
    <p:extLst>
      <p:ext uri="{BB962C8B-B14F-4D97-AF65-F5344CB8AC3E}">
        <p14:creationId xmlns:p14="http://schemas.microsoft.com/office/powerpoint/2010/main" val="3734992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Assessment and Prioritization</a:t>
            </a:r>
          </a:p>
          <a:p>
            <a:r>
              <a:rPr lang="en-US" dirty="0"/>
              <a:t>Walkthrough can identify hazards that may lead to injury or illness before they happen. Can identify repeat non-compliance issues that may put the employees and the company at risk. The checks can be used to prioritize corrections based on a risk matrix. </a:t>
            </a:r>
          </a:p>
          <a:p>
            <a:endParaRPr lang="en-US" dirty="0"/>
          </a:p>
          <a:p>
            <a:r>
              <a:rPr lang="en-US" dirty="0"/>
              <a:t>Chemical, noise, environmental, biological, ergonomic, mechanical, electrical</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17</a:t>
            </a:fld>
            <a:endParaRPr lang="en-US"/>
          </a:p>
        </p:txBody>
      </p:sp>
    </p:spTree>
    <p:extLst>
      <p:ext uri="{BB962C8B-B14F-4D97-AF65-F5344CB8AC3E}">
        <p14:creationId xmlns:p14="http://schemas.microsoft.com/office/powerpoint/2010/main" val="15720616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Document your inspections! Monthly inspections are a good time to get feedback from workers and to test their knowledge of safety procedures.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18</a:t>
            </a:fld>
            <a:endParaRPr lang="en-US"/>
          </a:p>
        </p:txBody>
      </p:sp>
    </p:spTree>
    <p:extLst>
      <p:ext uri="{BB962C8B-B14F-4D97-AF65-F5344CB8AC3E}">
        <p14:creationId xmlns:p14="http://schemas.microsoft.com/office/powerpoint/2010/main" val="1959669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In an </a:t>
            </a:r>
            <a:r>
              <a:rPr lang="en-US" sz="1800" b="1" dirty="0">
                <a:effectLst/>
                <a:latin typeface="Segoe UI" panose="020B0502040204020203" pitchFamily="34" charset="0"/>
              </a:rPr>
              <a:t>effective program</a:t>
            </a:r>
            <a:r>
              <a:rPr lang="en-US" sz="1800" dirty="0">
                <a:effectLst/>
                <a:latin typeface="Segoe UI" panose="020B0502040204020203" pitchFamily="34" charset="0"/>
              </a:rPr>
              <a:t>, management and workers investigate incidents to determine the root cause(s) and identify program/management/hazard control shortcomings that may have led to the incident. </a:t>
            </a:r>
            <a:endParaRPr lang="en-US" sz="1800" dirty="0">
              <a:effectLst/>
              <a:latin typeface="Arial" panose="020B0604020202020204" pitchFamily="34" charset="0"/>
            </a:endParaRPr>
          </a:p>
          <a:p>
            <a:r>
              <a:rPr lang="en-US" sz="1800" dirty="0">
                <a:effectLst/>
                <a:latin typeface="Segoe UI" panose="020B0502040204020203" pitchFamily="34" charset="0"/>
              </a:rPr>
              <a:t>In an </a:t>
            </a:r>
            <a:r>
              <a:rPr lang="en-US" sz="1800" b="1" dirty="0">
                <a:effectLst/>
                <a:latin typeface="Segoe UI" panose="020B0502040204020203" pitchFamily="34" charset="0"/>
              </a:rPr>
              <a:t>inferior program</a:t>
            </a:r>
            <a:r>
              <a:rPr lang="en-US" sz="1800" dirty="0">
                <a:effectLst/>
                <a:latin typeface="Segoe UI" panose="020B0502040204020203" pitchFamily="34" charset="0"/>
              </a:rPr>
              <a:t>, management is satisfied with findings that workers did not follow procedures, or the incident resulted from worker error or misconduct. </a:t>
            </a:r>
            <a:endParaRPr lang="en-US" sz="1800" dirty="0">
              <a:effectLst/>
              <a:latin typeface="Arial" panose="020B0604020202020204" pitchFamily="34" charset="0"/>
            </a:endParaRPr>
          </a:p>
          <a:p>
            <a:r>
              <a:rPr lang="en-US" dirty="0"/>
              <a:t>When we focus on blame, root causes are missed. We stop short and this will lead to ineffective corrections and more of the same.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19</a:t>
            </a:fld>
            <a:endParaRPr lang="en-US"/>
          </a:p>
        </p:txBody>
      </p:sp>
    </p:spTree>
    <p:extLst>
      <p:ext uri="{BB962C8B-B14F-4D97-AF65-F5344CB8AC3E}">
        <p14:creationId xmlns:p14="http://schemas.microsoft.com/office/powerpoint/2010/main" val="1196045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Loss Control Consultants use tools based on safety and health management systems approach to identify gaps in safety programs. Elements of these programs are best practices. Our Groups also share information with each other fostering support and collaboration among the Members. </a:t>
            </a:r>
          </a:p>
        </p:txBody>
      </p:sp>
      <p:sp>
        <p:nvSpPr>
          <p:cNvPr id="4" name="Slide Number Placeholder 3"/>
          <p:cNvSpPr>
            <a:spLocks noGrp="1"/>
          </p:cNvSpPr>
          <p:nvPr>
            <p:ph type="sldNum" sz="quarter" idx="5"/>
          </p:nvPr>
        </p:nvSpPr>
        <p:spPr/>
        <p:txBody>
          <a:bodyPr/>
          <a:lstStyle/>
          <a:p>
            <a:fld id="{3ECC418A-57C6-4B2F-979F-B2F731CD8869}" type="slidenum">
              <a:rPr lang="en-US" smtClean="0"/>
              <a:pPr/>
              <a:t>2</a:t>
            </a:fld>
            <a:endParaRPr lang="en-US"/>
          </a:p>
        </p:txBody>
      </p:sp>
    </p:spTree>
    <p:extLst>
      <p:ext uri="{BB962C8B-B14F-4D97-AF65-F5344CB8AC3E}">
        <p14:creationId xmlns:p14="http://schemas.microsoft.com/office/powerpoint/2010/main" val="5725379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Emergency procedures must be reviewed annually to ensure they stay up to date and any changes are addressed and shared with staff. </a:t>
            </a:r>
          </a:p>
          <a:p>
            <a:r>
              <a:rPr lang="en-US" dirty="0"/>
              <a:t>Hazard Vulnerability Assessments identify a variety of situational hazards and what the company has in place in the event of an emergency. </a:t>
            </a:r>
          </a:p>
          <a:p>
            <a:r>
              <a:rPr lang="en-US" dirty="0"/>
              <a:t>Power outage</a:t>
            </a:r>
          </a:p>
          <a:p>
            <a:r>
              <a:rPr lang="en-US" dirty="0"/>
              <a:t>Hurricane</a:t>
            </a:r>
          </a:p>
          <a:p>
            <a:r>
              <a:rPr lang="en-US" dirty="0"/>
              <a:t>Workplace Violence</a:t>
            </a:r>
          </a:p>
          <a:p>
            <a:r>
              <a:rPr lang="en-US" dirty="0"/>
              <a:t>Snowstorm</a:t>
            </a:r>
          </a:p>
          <a:p>
            <a:r>
              <a:rPr lang="en-US" dirty="0"/>
              <a:t>Fire/Spill</a:t>
            </a:r>
          </a:p>
          <a:p>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20</a:t>
            </a:fld>
            <a:endParaRPr lang="en-US"/>
          </a:p>
        </p:txBody>
      </p:sp>
    </p:spTree>
    <p:extLst>
      <p:ext uri="{BB962C8B-B14F-4D97-AF65-F5344CB8AC3E}">
        <p14:creationId xmlns:p14="http://schemas.microsoft.com/office/powerpoint/2010/main" val="1232912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Prevents injuries and illnesses using the hierarchy of controls: engineering, work practices, administrative, PPE.</a:t>
            </a:r>
          </a:p>
        </p:txBody>
      </p:sp>
      <p:sp>
        <p:nvSpPr>
          <p:cNvPr id="4" name="Slide Number Placeholder 3"/>
          <p:cNvSpPr>
            <a:spLocks noGrp="1"/>
          </p:cNvSpPr>
          <p:nvPr>
            <p:ph type="sldNum" sz="quarter" idx="10"/>
          </p:nvPr>
        </p:nvSpPr>
        <p:spPr/>
        <p:txBody>
          <a:bodyPr/>
          <a:lstStyle/>
          <a:p>
            <a:fld id="{3ECC418A-57C6-4B2F-979F-B2F731CD8869}" type="slidenum">
              <a:rPr lang="en-US" smtClean="0"/>
              <a:pPr/>
              <a:t>21</a:t>
            </a:fld>
            <a:endParaRPr lang="en-US"/>
          </a:p>
        </p:txBody>
      </p:sp>
    </p:spTree>
    <p:extLst>
      <p:ext uri="{BB962C8B-B14F-4D97-AF65-F5344CB8AC3E}">
        <p14:creationId xmlns:p14="http://schemas.microsoft.com/office/powerpoint/2010/main" val="9896971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Identify and evaluate options</a:t>
            </a:r>
          </a:p>
          <a:p>
            <a:endParaRPr lang="en-US" dirty="0">
              <a:effectLst/>
            </a:endParaRPr>
          </a:p>
          <a:p>
            <a:r>
              <a:rPr lang="en-US" dirty="0">
                <a:effectLst/>
              </a:rPr>
              <a:t>“</a:t>
            </a:r>
            <a:r>
              <a:rPr lang="en-US" sz="12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Employers should select the controls that are the most feasible, effective, and permanent.</a:t>
            </a:r>
          </a:p>
          <a:p>
            <a:pPr lvl="1"/>
            <a:r>
              <a:rPr lang="en-US" sz="1100" b="1"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How to accomplish it:</a:t>
            </a:r>
            <a:endParaRPr lang="en-US" sz="11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628650" lvl="1" indent="-171450">
              <a:buFont typeface="Arial" panose="020B0604020202020204" pitchFamily="34" charset="0"/>
              <a:buChar char="•"/>
            </a:pPr>
            <a:r>
              <a:rPr lang="en-US" sz="11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Eliminate or control all serious hazards (hazards that are causing or are likely to cause death or serious physical harm) immediately.</a:t>
            </a:r>
          </a:p>
          <a:p>
            <a:pPr marL="628650" lvl="1" indent="-171450">
              <a:buFont typeface="Arial" panose="020B0604020202020204" pitchFamily="34" charset="0"/>
              <a:buChar char="•"/>
            </a:pPr>
            <a:r>
              <a:rPr lang="en-US" sz="11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Use interim controls while you develop and implement longer-term solutions. </a:t>
            </a:r>
          </a:p>
          <a:p>
            <a:pPr marL="628650" lvl="1" indent="-171450">
              <a:buFont typeface="Arial" panose="020B0604020202020204" pitchFamily="34" charset="0"/>
              <a:buChar char="•"/>
            </a:pPr>
            <a:r>
              <a:rPr lang="en-US" sz="11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Select controls according to a hierarchy that emphasizes engineering solutions (including elimination or substitution) first, followed by safe work practices, administrative controls, and finally PPE. </a:t>
            </a:r>
          </a:p>
          <a:p>
            <a:pPr marL="628650" lvl="1" indent="-171450">
              <a:buFont typeface="Arial" panose="020B0604020202020204" pitchFamily="34" charset="0"/>
              <a:buChar char="•"/>
            </a:pPr>
            <a:r>
              <a:rPr lang="en-US" sz="11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Avoid selecting controls that may directly or indirectly introduce new hazards. Examples include exhausting contaminated air into occupied work spaces or using hearing protection that makes it difficult to hear backup alarms. </a:t>
            </a:r>
          </a:p>
          <a:p>
            <a:pPr marL="628650" lvl="1" indent="-171450">
              <a:buFont typeface="Arial" panose="020B0604020202020204" pitchFamily="34" charset="0"/>
              <a:buChar char="•"/>
            </a:pPr>
            <a:r>
              <a:rPr lang="en-US" sz="11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Review and discuss control options with workers to ensure that controls are feasible and effective.</a:t>
            </a:r>
          </a:p>
          <a:p>
            <a:pPr marL="628650" lvl="1" indent="-171450">
              <a:buFont typeface="Arial" panose="020B0604020202020204" pitchFamily="34" charset="0"/>
              <a:buChar char="•"/>
            </a:pPr>
            <a:r>
              <a:rPr lang="en-US" sz="11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Use a combination of control options when no single method fully protects workers.”</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22</a:t>
            </a:fld>
            <a:endParaRPr lang="en-US"/>
          </a:p>
        </p:txBody>
      </p:sp>
    </p:spTree>
    <p:extLst>
      <p:ext uri="{BB962C8B-B14F-4D97-AF65-F5344CB8AC3E}">
        <p14:creationId xmlns:p14="http://schemas.microsoft.com/office/powerpoint/2010/main" val="34277607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Ensures all workers understand safe work practices, are familiar with hazards, and know how to participate.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23</a:t>
            </a:fld>
            <a:endParaRPr lang="en-US"/>
          </a:p>
        </p:txBody>
      </p:sp>
    </p:spTree>
    <p:extLst>
      <p:ext uri="{BB962C8B-B14F-4D97-AF65-F5344CB8AC3E}">
        <p14:creationId xmlns:p14="http://schemas.microsoft.com/office/powerpoint/2010/main" val="32637222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Cross has a new online training platform, KPA Risk Management Center</a:t>
            </a:r>
          </a:p>
        </p:txBody>
      </p:sp>
      <p:sp>
        <p:nvSpPr>
          <p:cNvPr id="4" name="Slide Number Placeholder 3"/>
          <p:cNvSpPr>
            <a:spLocks noGrp="1"/>
          </p:cNvSpPr>
          <p:nvPr>
            <p:ph type="sldNum" sz="quarter" idx="10"/>
          </p:nvPr>
        </p:nvSpPr>
        <p:spPr/>
        <p:txBody>
          <a:bodyPr/>
          <a:lstStyle/>
          <a:p>
            <a:fld id="{3ECC418A-57C6-4B2F-979F-B2F731CD8869}" type="slidenum">
              <a:rPr lang="en-US" smtClean="0"/>
              <a:pPr/>
              <a:t>24</a:t>
            </a:fld>
            <a:endParaRPr lang="en-US"/>
          </a:p>
        </p:txBody>
      </p:sp>
    </p:spTree>
    <p:extLst>
      <p:ext uri="{BB962C8B-B14F-4D97-AF65-F5344CB8AC3E}">
        <p14:creationId xmlns:p14="http://schemas.microsoft.com/office/powerpoint/2010/main" val="40298759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Loss Control Consultants can provide a variety of safety training topics to all levels of </a:t>
            </a:r>
            <a:r>
              <a:rPr lang="en-US"/>
              <a:t>the company. </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25</a:t>
            </a:fld>
            <a:endParaRPr lang="en-US"/>
          </a:p>
        </p:txBody>
      </p:sp>
    </p:spTree>
    <p:extLst>
      <p:ext uri="{BB962C8B-B14F-4D97-AF65-F5344CB8AC3E}">
        <p14:creationId xmlns:p14="http://schemas.microsoft.com/office/powerpoint/2010/main" val="3834041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26</a:t>
            </a:fld>
            <a:endParaRPr lang="en-US"/>
          </a:p>
        </p:txBody>
      </p:sp>
    </p:spTree>
    <p:extLst>
      <p:ext uri="{BB962C8B-B14F-4D97-AF65-F5344CB8AC3E}">
        <p14:creationId xmlns:p14="http://schemas.microsoft.com/office/powerpoint/2010/main" val="14724142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Assesses program effectiveness and modifications needed.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27</a:t>
            </a:fld>
            <a:endParaRPr lang="en-US"/>
          </a:p>
        </p:txBody>
      </p:sp>
    </p:spTree>
    <p:extLst>
      <p:ext uri="{BB962C8B-B14F-4D97-AF65-F5344CB8AC3E}">
        <p14:creationId xmlns:p14="http://schemas.microsoft.com/office/powerpoint/2010/main" val="36202692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This is done in conjunction with Cross Insurance Loss Control Consultants</a:t>
            </a:r>
          </a:p>
        </p:txBody>
      </p:sp>
      <p:sp>
        <p:nvSpPr>
          <p:cNvPr id="4" name="Slide Number Placeholder 3"/>
          <p:cNvSpPr>
            <a:spLocks noGrp="1"/>
          </p:cNvSpPr>
          <p:nvPr>
            <p:ph type="sldNum" sz="quarter" idx="10"/>
          </p:nvPr>
        </p:nvSpPr>
        <p:spPr/>
        <p:txBody>
          <a:bodyPr/>
          <a:lstStyle/>
          <a:p>
            <a:fld id="{3ECC418A-57C6-4B2F-979F-B2F731CD8869}" type="slidenum">
              <a:rPr lang="en-US" smtClean="0"/>
              <a:pPr/>
              <a:t>28</a:t>
            </a:fld>
            <a:endParaRPr lang="en-US"/>
          </a:p>
        </p:txBody>
      </p:sp>
    </p:spTree>
    <p:extLst>
      <p:ext uri="{BB962C8B-B14F-4D97-AF65-F5344CB8AC3E}">
        <p14:creationId xmlns:p14="http://schemas.microsoft.com/office/powerpoint/2010/main" val="42417364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29</a:t>
            </a:fld>
            <a:endParaRPr lang="en-US"/>
          </a:p>
        </p:txBody>
      </p:sp>
    </p:spTree>
    <p:extLst>
      <p:ext uri="{BB962C8B-B14F-4D97-AF65-F5344CB8AC3E}">
        <p14:creationId xmlns:p14="http://schemas.microsoft.com/office/powerpoint/2010/main" val="2069485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CC418A-57C6-4B2F-979F-B2F731CD8869}" type="slidenum">
              <a:rPr lang="en-US" smtClean="0"/>
              <a:pPr/>
              <a:t>3</a:t>
            </a:fld>
            <a:endParaRPr lang="en-US"/>
          </a:p>
        </p:txBody>
      </p:sp>
    </p:spTree>
    <p:extLst>
      <p:ext uri="{BB962C8B-B14F-4D97-AF65-F5344CB8AC3E}">
        <p14:creationId xmlns:p14="http://schemas.microsoft.com/office/powerpoint/2010/main" val="5942280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Ensures communication and cooperation to protect </a:t>
            </a:r>
            <a:r>
              <a:rPr lang="en-US" i="1" dirty="0"/>
              <a:t>ALL</a:t>
            </a:r>
            <a:r>
              <a:rPr lang="en-US" dirty="0"/>
              <a:t> workers onsite.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30</a:t>
            </a:fld>
            <a:endParaRPr lang="en-US"/>
          </a:p>
        </p:txBody>
      </p:sp>
    </p:spTree>
    <p:extLst>
      <p:ext uri="{BB962C8B-B14F-4D97-AF65-F5344CB8AC3E}">
        <p14:creationId xmlns:p14="http://schemas.microsoft.com/office/powerpoint/2010/main" val="10323180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31</a:t>
            </a:fld>
            <a:endParaRPr lang="en-US"/>
          </a:p>
        </p:txBody>
      </p:sp>
    </p:spTree>
    <p:extLst>
      <p:ext uri="{BB962C8B-B14F-4D97-AF65-F5344CB8AC3E}">
        <p14:creationId xmlns:p14="http://schemas.microsoft.com/office/powerpoint/2010/main" val="3597550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Source: </a:t>
            </a:r>
            <a:r>
              <a:rPr lang="en-US" i="1" dirty="0"/>
              <a:t>Recommended Practices</a:t>
            </a:r>
            <a:r>
              <a:rPr lang="en-US" i="1" baseline="0" dirty="0"/>
              <a:t> for Safety and Health Programs </a:t>
            </a:r>
            <a:r>
              <a:rPr lang="en-US" baseline="0" dirty="0"/>
              <a:t>(OSHA 3885, Oct. 2016</a:t>
            </a:r>
            <a:r>
              <a:rPr lang="en-US" dirty="0"/>
              <a:t>); https://www.osha.gov/shpguidelines/docs/OSHA_SHP_Recommended_Practices.pdf</a:t>
            </a:r>
          </a:p>
          <a:p>
            <a:endParaRPr lang="en-US" dirty="0"/>
          </a:p>
          <a:p>
            <a:r>
              <a:rPr lang="en-US" dirty="0"/>
              <a:t>“</a:t>
            </a:r>
            <a:r>
              <a:rPr lang="en-US" sz="12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Responsible employers know that the main goal of a safety and health program is to prevent workplace injuries, illnesses, and deaths, as well as the suffering and financial hardship these events can cause for workers, their families, and their employers. </a:t>
            </a:r>
          </a:p>
          <a:p>
            <a:r>
              <a:rPr lang="en-US" sz="1200" b="0" i="0" u="none" strike="noStrike" kern="1200" baseline="0" dirty="0">
                <a:solidFill>
                  <a:schemeClr val="tx1"/>
                </a:solidFill>
                <a:latin typeface="Tahoma" panose="020B0604030504040204" pitchFamily="34" charset="0"/>
                <a:ea typeface="Tahoma" panose="020B0604030504040204" pitchFamily="34" charset="0"/>
                <a:cs typeface="Tahoma" panose="020B0604030504040204" pitchFamily="34" charset="0"/>
              </a:rPr>
              <a:t>Employers may find that implementing these recommended practices brings other benefits as well.</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33</a:t>
            </a:fld>
            <a:endParaRPr lang="en-US"/>
          </a:p>
        </p:txBody>
      </p:sp>
    </p:spTree>
    <p:extLst>
      <p:ext uri="{BB962C8B-B14F-4D97-AF65-F5344CB8AC3E}">
        <p14:creationId xmlns:p14="http://schemas.microsoft.com/office/powerpoint/2010/main" val="9540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b="1" dirty="0">
                <a:solidFill>
                  <a:schemeClr val="bg1"/>
                </a:solidFill>
              </a:rPr>
              <a:t>Injury cost are more than the tip of the iceberg. Experts agree that Uninsured Costs can easily amount to somewhere in the range of 4-6 times the Direct Costs.</a:t>
            </a:r>
          </a:p>
          <a:p>
            <a:pPr eaLnBrk="1" hangingPunct="1"/>
            <a:r>
              <a:rPr lang="en-US" b="0" i="0" dirty="0">
                <a:solidFill>
                  <a:srgbClr val="1F1F1F"/>
                </a:solidFill>
                <a:effectLst/>
                <a:latin typeface="Google Sans"/>
              </a:rPr>
              <a:t>The iceberg image conveys two important aspects about the types of costs. The more obvious point is that </a:t>
            </a:r>
            <a:r>
              <a:rPr lang="en-US" b="0" i="0" dirty="0">
                <a:solidFill>
                  <a:srgbClr val="040C28"/>
                </a:solidFill>
                <a:effectLst/>
                <a:latin typeface="Google Sans"/>
              </a:rPr>
              <a:t>some costs are visible but accompanied by less visible costs</a:t>
            </a:r>
            <a:r>
              <a:rPr lang="en-US" b="0" i="0" dirty="0">
                <a:solidFill>
                  <a:srgbClr val="1F1F1F"/>
                </a:solidFill>
                <a:effectLst/>
                <a:latin typeface="Google Sans"/>
              </a:rPr>
              <a:t>. The iceberg image also conveys that more of the costs are hidden below the surface than are visible above it.</a:t>
            </a:r>
          </a:p>
          <a:p>
            <a:pPr eaLnBrk="1" hangingPunct="1"/>
            <a:endParaRPr lang="en-US" altLang="en-US" b="0" i="0" dirty="0">
              <a:solidFill>
                <a:srgbClr val="1F1F1F"/>
              </a:solidFill>
              <a:effectLst/>
              <a:latin typeface="Google Sans"/>
            </a:endParaRPr>
          </a:p>
          <a:p>
            <a:pPr eaLnBrk="1" hangingPunct="1"/>
            <a:r>
              <a:rPr lang="en-US" altLang="en-US" dirty="0"/>
              <a:t>Why we investigate.  True Cost of Employee injury.  Effect MOD, increased premium.  Public perception can’t be purchased.</a:t>
            </a:r>
          </a:p>
          <a:p>
            <a:endParaRPr lang="en-US" dirty="0"/>
          </a:p>
        </p:txBody>
      </p:sp>
      <p:sp>
        <p:nvSpPr>
          <p:cNvPr id="4" name="Slide Number Placeholder 3"/>
          <p:cNvSpPr>
            <a:spLocks noGrp="1"/>
          </p:cNvSpPr>
          <p:nvPr>
            <p:ph type="sldNum" sz="quarter" idx="5"/>
          </p:nvPr>
        </p:nvSpPr>
        <p:spPr/>
        <p:txBody>
          <a:bodyPr/>
          <a:lstStyle/>
          <a:p>
            <a:pPr>
              <a:defRPr/>
            </a:pPr>
            <a:fld id="{1BD58B58-CD3E-4938-AF48-C21DA2CD00A7}" type="slidenum">
              <a:rPr lang="en-US" altLang="en-US" smtClean="0"/>
              <a:pPr>
                <a:defRPr/>
              </a:pPr>
              <a:t>4</a:t>
            </a:fld>
            <a:endParaRPr lang="en-US" altLang="en-US" dirty="0"/>
          </a:p>
        </p:txBody>
      </p:sp>
    </p:spTree>
    <p:extLst>
      <p:ext uri="{BB962C8B-B14F-4D97-AF65-F5344CB8AC3E}">
        <p14:creationId xmlns:p14="http://schemas.microsoft.com/office/powerpoint/2010/main" val="1146670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BD437DB-3746-C6CA-AE99-678C58F04015}"/>
              </a:ext>
            </a:extLst>
          </p:cNvPr>
          <p:cNvSpPr>
            <a:spLocks noGrp="1" noRot="1" noChangeAspect="1" noChangeArrowheads="1" noTextEdit="1"/>
          </p:cNvSpPr>
          <p:nvPr>
            <p:ph type="sldImg"/>
          </p:nvPr>
        </p:nvSpPr>
        <p:spPr>
          <a:xfrm>
            <a:off x="1905000" y="484188"/>
            <a:ext cx="3940175" cy="2954337"/>
          </a:xfrm>
          <a:ln/>
        </p:spPr>
      </p:sp>
      <p:sp>
        <p:nvSpPr>
          <p:cNvPr id="11267" name="Notes Placeholder 2">
            <a:extLst>
              <a:ext uri="{FF2B5EF4-FFF2-40B4-BE49-F238E27FC236}">
                <a16:creationId xmlns:a16="http://schemas.microsoft.com/office/drawing/2014/main" id="{4DD5364A-6BE6-07A4-7265-FC43DC12642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err="1"/>
              <a:t>Safetypays</a:t>
            </a:r>
            <a:r>
              <a:rPr lang="en-US" altLang="en-US" dirty="0"/>
              <a:t> calculator at OSHA website has an online resource for estimating indirect costs. https://www.osha.gov/safetypays </a:t>
            </a:r>
          </a:p>
        </p:txBody>
      </p:sp>
      <p:sp>
        <p:nvSpPr>
          <p:cNvPr id="11268" name="Slide Number Placeholder 3">
            <a:extLst>
              <a:ext uri="{FF2B5EF4-FFF2-40B4-BE49-F238E27FC236}">
                <a16:creationId xmlns:a16="http://schemas.microsoft.com/office/drawing/2014/main" id="{99904E8B-84DD-A9A9-F880-590C6EFFC53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5BD41ED-ADB9-4FF9-AD2C-37FFA090C43E}"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Creates a culture of safety, facilitates trust, and reinforces the core values.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6</a:t>
            </a:fld>
            <a:endParaRPr lang="en-US"/>
          </a:p>
        </p:txBody>
      </p:sp>
    </p:spTree>
    <p:extLst>
      <p:ext uri="{BB962C8B-B14F-4D97-AF65-F5344CB8AC3E}">
        <p14:creationId xmlns:p14="http://schemas.microsoft.com/office/powerpoint/2010/main" val="731359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sz="1800" b="1" dirty="0">
                <a:effectLst/>
                <a:latin typeface="Segoe UI" panose="020B0502040204020203" pitchFamily="34" charset="0"/>
              </a:rPr>
              <a:t>An effective program’s</a:t>
            </a:r>
            <a:r>
              <a:rPr lang="en-US" sz="1800" dirty="0">
                <a:effectLst/>
                <a:latin typeface="Segoe UI" panose="020B0502040204020203" pitchFamily="34" charset="0"/>
              </a:rPr>
              <a:t> written policy commits the entire organization to continuous improvement in safety and health and integrates safety and health into all business operations. It is communicated to and understood by all. </a:t>
            </a:r>
            <a:endParaRPr lang="en-US" sz="1800" dirty="0">
              <a:effectLst/>
              <a:latin typeface="Arial" panose="020B0604020202020204" pitchFamily="34" charset="0"/>
            </a:endParaRPr>
          </a:p>
          <a:p>
            <a:r>
              <a:rPr lang="en-US" sz="1800" b="1" dirty="0">
                <a:effectLst/>
                <a:latin typeface="Segoe UI" panose="020B0502040204020203" pitchFamily="34" charset="0"/>
              </a:rPr>
              <a:t>An inferior program</a:t>
            </a:r>
            <a:r>
              <a:rPr lang="en-US" sz="1800" dirty="0">
                <a:effectLst/>
                <a:latin typeface="Segoe UI" panose="020B0502040204020203" pitchFamily="34" charset="0"/>
              </a:rPr>
              <a:t> does not include S&amp;H in business policies or treats S&amp;H as a secondary organizational value. </a:t>
            </a:r>
          </a:p>
          <a:p>
            <a:endParaRPr lang="en-US" sz="1800" dirty="0">
              <a:effectLst/>
              <a:latin typeface="Segoe UI" panose="020B0502040204020203" pitchFamily="34" charset="0"/>
            </a:endParaRPr>
          </a:p>
          <a:p>
            <a:r>
              <a:rPr lang="en-US" sz="1800" dirty="0">
                <a:effectLst/>
                <a:latin typeface="Segoe UI" panose="020B0502040204020203" pitchFamily="34" charset="0"/>
              </a:rPr>
              <a:t>How do your leaders demonstrate their commitment to H&amp;S? </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7</a:t>
            </a:fld>
            <a:endParaRPr lang="en-US"/>
          </a:p>
        </p:txBody>
      </p:sp>
    </p:spTree>
    <p:extLst>
      <p:ext uri="{BB962C8B-B14F-4D97-AF65-F5344CB8AC3E}">
        <p14:creationId xmlns:p14="http://schemas.microsoft.com/office/powerpoint/2010/main" val="1580708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sz="1800" b="1" dirty="0">
                <a:effectLst/>
                <a:latin typeface="Segoe UI" panose="020B0502040204020203" pitchFamily="34" charset="0"/>
              </a:rPr>
              <a:t>An effective program’s</a:t>
            </a:r>
            <a:r>
              <a:rPr lang="en-US" sz="1800" dirty="0">
                <a:effectLst/>
                <a:latin typeface="Segoe UI" panose="020B0502040204020203" pitchFamily="34" charset="0"/>
              </a:rPr>
              <a:t> goals emphasize prevention of injuries and illnesses through active participation in the safety and health program. The goals are measurable, and the program defines specific plans or actions needed to achieve them. </a:t>
            </a:r>
            <a:endParaRPr lang="en-US" sz="1800" dirty="0">
              <a:effectLst/>
              <a:latin typeface="Arial" panose="020B0604020202020204" pitchFamily="34" charset="0"/>
            </a:endParaRPr>
          </a:p>
          <a:p>
            <a:r>
              <a:rPr lang="en-US" sz="1800" dirty="0">
                <a:effectLst/>
                <a:latin typeface="Segoe UI" panose="020B0502040204020203" pitchFamily="34" charset="0"/>
              </a:rPr>
              <a:t>An </a:t>
            </a:r>
            <a:r>
              <a:rPr lang="en-US" sz="1800" b="1" dirty="0">
                <a:effectLst/>
                <a:latin typeface="Segoe UI" panose="020B0502040204020203" pitchFamily="34" charset="0"/>
              </a:rPr>
              <a:t>inferior program</a:t>
            </a:r>
            <a:r>
              <a:rPr lang="en-US" sz="1800" dirty="0">
                <a:effectLst/>
                <a:latin typeface="Segoe UI" panose="020B0502040204020203" pitchFamily="34" charset="0"/>
              </a:rPr>
              <a:t> has no goals, or are non-specific goals (such as “safer operations”), or goals that reflect lagging performance (such as reduce injuries by 10 percent)</a:t>
            </a:r>
          </a:p>
          <a:p>
            <a:r>
              <a:rPr lang="en-US" sz="1800" dirty="0">
                <a:effectLst/>
                <a:latin typeface="Segoe UI" panose="020B0502040204020203" pitchFamily="34" charset="0"/>
              </a:rPr>
              <a:t>Consider developing SMART Safety Goals. Specific, Measurable, Actionable, Realistic, Time-Oriented. </a:t>
            </a:r>
          </a:p>
          <a:p>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8</a:t>
            </a:fld>
            <a:endParaRPr lang="en-US"/>
          </a:p>
        </p:txBody>
      </p:sp>
    </p:spTree>
    <p:extLst>
      <p:ext uri="{BB962C8B-B14F-4D97-AF65-F5344CB8AC3E}">
        <p14:creationId xmlns:p14="http://schemas.microsoft.com/office/powerpoint/2010/main" val="2510127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t>Time during new hire orientation-this sets the tone for safety. </a:t>
            </a:r>
          </a:p>
          <a:p>
            <a:r>
              <a:rPr lang="en-US" dirty="0"/>
              <a:t>Time to attend staff meetings and external off-site training to increase knowledge. </a:t>
            </a:r>
          </a:p>
          <a:p>
            <a:r>
              <a:rPr lang="en-US" dirty="0"/>
              <a:t>  Site inspections, behavior observations-doing housekeeping- Down time is clean up time!</a:t>
            </a:r>
          </a:p>
          <a:p>
            <a:r>
              <a:rPr lang="en-US" dirty="0"/>
              <a:t>Get purchasing involved in safety. Supervisors need time to do training and investigate incidents. </a:t>
            </a:r>
          </a:p>
        </p:txBody>
      </p:sp>
      <p:sp>
        <p:nvSpPr>
          <p:cNvPr id="4" name="Slide Number Placeholder 3"/>
          <p:cNvSpPr>
            <a:spLocks noGrp="1"/>
          </p:cNvSpPr>
          <p:nvPr>
            <p:ph type="sldNum" sz="quarter" idx="10"/>
          </p:nvPr>
        </p:nvSpPr>
        <p:spPr/>
        <p:txBody>
          <a:bodyPr/>
          <a:lstStyle/>
          <a:p>
            <a:fld id="{3ECC418A-57C6-4B2F-979F-B2F731CD8869}" type="slidenum">
              <a:rPr lang="en-US" smtClean="0"/>
              <a:pPr/>
              <a:t>9</a:t>
            </a:fld>
            <a:endParaRPr lang="en-US"/>
          </a:p>
        </p:txBody>
      </p:sp>
    </p:spTree>
    <p:extLst>
      <p:ext uri="{BB962C8B-B14F-4D97-AF65-F5344CB8AC3E}">
        <p14:creationId xmlns:p14="http://schemas.microsoft.com/office/powerpoint/2010/main" val="1844859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a:prstGeom prst="rect">
            <a:avLst/>
          </a:prstGeom>
        </p:spPr>
        <p:txBody>
          <a:bodyPr/>
          <a:lstStyle>
            <a:lvl1pPr>
              <a:defRPr>
                <a:latin typeface="Tahoma" pitchFamily="34" charset="0"/>
                <a:cs typeface="Tahoma"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685800" y="3886200"/>
            <a:ext cx="7772400" cy="1752600"/>
          </a:xfrm>
          <a:prstGeom prst="rect">
            <a:avLst/>
          </a:prstGeom>
        </p:spPr>
        <p:txBody>
          <a:bodyPr/>
          <a:lstStyle>
            <a:lvl1pPr marL="0" indent="0" algn="ctr">
              <a:buNone/>
              <a:defRPr sz="4000">
                <a:solidFill>
                  <a:schemeClr val="tx1">
                    <a:tint val="75000"/>
                  </a:schemeClr>
                </a:solidFill>
                <a:latin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7617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D6A2A-97B6-3713-44C9-449DD3DC5C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41906C-2DE7-73F1-4661-BCF50C08E31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912B6A-C2C3-78E4-0DEA-4EB413B8968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D51B45-75FF-EE0C-FAF8-63CA806595CD}"/>
              </a:ext>
            </a:extLst>
          </p:cNvPr>
          <p:cNvSpPr>
            <a:spLocks noGrp="1"/>
          </p:cNvSpPr>
          <p:nvPr>
            <p:ph type="dt" sz="half" idx="10"/>
          </p:nvPr>
        </p:nvSpPr>
        <p:spPr/>
        <p:txBody>
          <a:bodyPr/>
          <a:lstStyle/>
          <a:p>
            <a:fld id="{58061DE4-2C24-4BE4-96A6-708B13D67DE7}" type="datetimeFigureOut">
              <a:rPr lang="en-US" smtClean="0"/>
              <a:t>11/12/2024</a:t>
            </a:fld>
            <a:endParaRPr lang="en-US"/>
          </a:p>
        </p:txBody>
      </p:sp>
      <p:sp>
        <p:nvSpPr>
          <p:cNvPr id="6" name="Footer Placeholder 5">
            <a:extLst>
              <a:ext uri="{FF2B5EF4-FFF2-40B4-BE49-F238E27FC236}">
                <a16:creationId xmlns:a16="http://schemas.microsoft.com/office/drawing/2014/main" id="{6627ED32-5C0E-2623-33AC-608439FF81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7F50B5-1D9B-D62B-2619-99A87F1E1454}"/>
              </a:ext>
            </a:extLst>
          </p:cNvPr>
          <p:cNvSpPr>
            <a:spLocks noGrp="1"/>
          </p:cNvSpPr>
          <p:nvPr>
            <p:ph type="sldNum" sz="quarter" idx="12"/>
          </p:nvPr>
        </p:nvSpPr>
        <p:spPr/>
        <p:txBody>
          <a:bodyPr/>
          <a:lstStyle/>
          <a:p>
            <a:fld id="{9A4B93EB-C59C-480B-AC30-634A868D8F81}" type="slidenum">
              <a:rPr lang="en-US" smtClean="0"/>
              <a:t>‹#›</a:t>
            </a:fld>
            <a:endParaRPr lang="en-US"/>
          </a:p>
        </p:txBody>
      </p:sp>
    </p:spTree>
    <p:extLst>
      <p:ext uri="{BB962C8B-B14F-4D97-AF65-F5344CB8AC3E}">
        <p14:creationId xmlns:p14="http://schemas.microsoft.com/office/powerpoint/2010/main" val="1512779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6A3E4-C419-20B3-6486-C8493E1BE5CA}"/>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00C8F4-3AE0-BA7D-9AF8-10EBEC1FE24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B0644E6E-6F72-9F92-02ED-A156011C1EB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86C5DA-F01A-CEDF-4B61-9B2A7DD681E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F45A453-CBC9-BB16-AE55-F20F7F25EA1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8914D8-C359-9B03-C728-2629FC35CB67}"/>
              </a:ext>
            </a:extLst>
          </p:cNvPr>
          <p:cNvSpPr>
            <a:spLocks noGrp="1"/>
          </p:cNvSpPr>
          <p:nvPr>
            <p:ph type="dt" sz="half" idx="10"/>
          </p:nvPr>
        </p:nvSpPr>
        <p:spPr/>
        <p:txBody>
          <a:bodyPr/>
          <a:lstStyle/>
          <a:p>
            <a:r>
              <a:rPr lang="en-US"/>
              <a:t>OSH7510</a:t>
            </a:r>
            <a:endParaRPr lang="en-US" dirty="0"/>
          </a:p>
        </p:txBody>
      </p:sp>
      <p:sp>
        <p:nvSpPr>
          <p:cNvPr id="8" name="Footer Placeholder 7">
            <a:extLst>
              <a:ext uri="{FF2B5EF4-FFF2-40B4-BE49-F238E27FC236}">
                <a16:creationId xmlns:a16="http://schemas.microsoft.com/office/drawing/2014/main" id="{9B218AFC-AEA1-233B-4747-8D3BE49192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5EF06F-28BF-E50B-8E51-63E3CE520E40}"/>
              </a:ext>
            </a:extLst>
          </p:cNvPr>
          <p:cNvSpPr>
            <a:spLocks noGrp="1"/>
          </p:cNvSpPr>
          <p:nvPr>
            <p:ph type="sldNum" sz="quarter" idx="12"/>
          </p:nvPr>
        </p:nvSpPr>
        <p:spPr/>
        <p:txBody>
          <a:bodyPr/>
          <a:lstStyle/>
          <a:p>
            <a:fld id="{595ACBD8-3758-409F-B51C-9004A76C155A}" type="slidenum">
              <a:rPr lang="en-US" smtClean="0"/>
              <a:pPr/>
              <a:t>‹#›</a:t>
            </a:fld>
            <a:endParaRPr lang="en-US" dirty="0"/>
          </a:p>
        </p:txBody>
      </p:sp>
    </p:spTree>
    <p:extLst>
      <p:ext uri="{BB962C8B-B14F-4D97-AF65-F5344CB8AC3E}">
        <p14:creationId xmlns:p14="http://schemas.microsoft.com/office/powerpoint/2010/main" val="289582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02318-A465-EC44-5AAF-37694E6C75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28DD3F-3C49-7F9A-C663-8F05FD8ABE12}"/>
              </a:ext>
            </a:extLst>
          </p:cNvPr>
          <p:cNvSpPr>
            <a:spLocks noGrp="1"/>
          </p:cNvSpPr>
          <p:nvPr>
            <p:ph type="dt" sz="half" idx="10"/>
          </p:nvPr>
        </p:nvSpPr>
        <p:spPr/>
        <p:txBody>
          <a:bodyPr/>
          <a:lstStyle/>
          <a:p>
            <a:r>
              <a:rPr lang="en-US"/>
              <a:t>OSH7510</a:t>
            </a:r>
            <a:endParaRPr lang="en-US" dirty="0"/>
          </a:p>
        </p:txBody>
      </p:sp>
      <p:sp>
        <p:nvSpPr>
          <p:cNvPr id="4" name="Footer Placeholder 3">
            <a:extLst>
              <a:ext uri="{FF2B5EF4-FFF2-40B4-BE49-F238E27FC236}">
                <a16:creationId xmlns:a16="http://schemas.microsoft.com/office/drawing/2014/main" id="{CFADC9AD-1CEA-866C-0B2B-A6F57450A3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882A-D5A5-ABDB-BB47-7FFF134840BF}"/>
              </a:ext>
            </a:extLst>
          </p:cNvPr>
          <p:cNvSpPr>
            <a:spLocks noGrp="1"/>
          </p:cNvSpPr>
          <p:nvPr>
            <p:ph type="sldNum" sz="quarter" idx="12"/>
          </p:nvPr>
        </p:nvSpPr>
        <p:spPr/>
        <p:txBody>
          <a:bodyPr/>
          <a:lstStyle/>
          <a:p>
            <a:fld id="{595ACBD8-3758-409F-B51C-9004A76C155A}" type="slidenum">
              <a:rPr lang="en-US" smtClean="0"/>
              <a:pPr/>
              <a:t>‹#›</a:t>
            </a:fld>
            <a:endParaRPr lang="en-US" dirty="0"/>
          </a:p>
        </p:txBody>
      </p:sp>
    </p:spTree>
    <p:extLst>
      <p:ext uri="{BB962C8B-B14F-4D97-AF65-F5344CB8AC3E}">
        <p14:creationId xmlns:p14="http://schemas.microsoft.com/office/powerpoint/2010/main" val="789258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471F46-513A-6434-99A3-DE574C1FFEB3}"/>
              </a:ext>
            </a:extLst>
          </p:cNvPr>
          <p:cNvSpPr>
            <a:spLocks noGrp="1"/>
          </p:cNvSpPr>
          <p:nvPr>
            <p:ph type="dt" sz="half" idx="10"/>
          </p:nvPr>
        </p:nvSpPr>
        <p:spPr/>
        <p:txBody>
          <a:bodyPr/>
          <a:lstStyle/>
          <a:p>
            <a:fld id="{58061DE4-2C24-4BE4-96A6-708B13D67DE7}" type="datetimeFigureOut">
              <a:rPr lang="en-US" smtClean="0"/>
              <a:t>11/12/2024</a:t>
            </a:fld>
            <a:endParaRPr lang="en-US"/>
          </a:p>
        </p:txBody>
      </p:sp>
      <p:sp>
        <p:nvSpPr>
          <p:cNvPr id="3" name="Footer Placeholder 2">
            <a:extLst>
              <a:ext uri="{FF2B5EF4-FFF2-40B4-BE49-F238E27FC236}">
                <a16:creationId xmlns:a16="http://schemas.microsoft.com/office/drawing/2014/main" id="{D8947AC7-BE9E-D894-4986-A3FBF70274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610E80-AC2D-2E48-5FD0-EFA783FCD174}"/>
              </a:ext>
            </a:extLst>
          </p:cNvPr>
          <p:cNvSpPr>
            <a:spLocks noGrp="1"/>
          </p:cNvSpPr>
          <p:nvPr>
            <p:ph type="sldNum" sz="quarter" idx="12"/>
          </p:nvPr>
        </p:nvSpPr>
        <p:spPr/>
        <p:txBody>
          <a:bodyPr/>
          <a:lstStyle/>
          <a:p>
            <a:fld id="{9A4B93EB-C59C-480B-AC30-634A868D8F81}" type="slidenum">
              <a:rPr lang="en-US" smtClean="0"/>
              <a:t>‹#›</a:t>
            </a:fld>
            <a:endParaRPr lang="en-US"/>
          </a:p>
        </p:txBody>
      </p:sp>
    </p:spTree>
    <p:extLst>
      <p:ext uri="{BB962C8B-B14F-4D97-AF65-F5344CB8AC3E}">
        <p14:creationId xmlns:p14="http://schemas.microsoft.com/office/powerpoint/2010/main" val="3681560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F3072-E6E8-9FD6-32A3-CB218BB9961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FC490F5-CE6F-8785-389B-0A443F032A5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7C6485-A07B-457C-3641-DCD8AA45EF2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8424039-7D52-F18B-583D-C9688EBD599F}"/>
              </a:ext>
            </a:extLst>
          </p:cNvPr>
          <p:cNvSpPr>
            <a:spLocks noGrp="1"/>
          </p:cNvSpPr>
          <p:nvPr>
            <p:ph type="dt" sz="half" idx="10"/>
          </p:nvPr>
        </p:nvSpPr>
        <p:spPr/>
        <p:txBody>
          <a:bodyPr/>
          <a:lstStyle/>
          <a:p>
            <a:r>
              <a:rPr lang="en-US"/>
              <a:t>OSH7510</a:t>
            </a:r>
            <a:endParaRPr lang="en-US" dirty="0"/>
          </a:p>
        </p:txBody>
      </p:sp>
      <p:sp>
        <p:nvSpPr>
          <p:cNvPr id="6" name="Footer Placeholder 5">
            <a:extLst>
              <a:ext uri="{FF2B5EF4-FFF2-40B4-BE49-F238E27FC236}">
                <a16:creationId xmlns:a16="http://schemas.microsoft.com/office/drawing/2014/main" id="{32F428AF-2B9C-4078-E186-16AB8F851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56F5F6-DED6-26B6-DEB4-F2658D42F2F9}"/>
              </a:ext>
            </a:extLst>
          </p:cNvPr>
          <p:cNvSpPr>
            <a:spLocks noGrp="1"/>
          </p:cNvSpPr>
          <p:nvPr>
            <p:ph type="sldNum" sz="quarter" idx="12"/>
          </p:nvPr>
        </p:nvSpPr>
        <p:spPr/>
        <p:txBody>
          <a:bodyPr/>
          <a:lstStyle/>
          <a:p>
            <a:fld id="{595ACBD8-3758-409F-B51C-9004A76C155A}" type="slidenum">
              <a:rPr lang="en-US" smtClean="0"/>
              <a:pPr/>
              <a:t>‹#›</a:t>
            </a:fld>
            <a:endParaRPr lang="en-US" dirty="0"/>
          </a:p>
        </p:txBody>
      </p:sp>
    </p:spTree>
    <p:extLst>
      <p:ext uri="{BB962C8B-B14F-4D97-AF65-F5344CB8AC3E}">
        <p14:creationId xmlns:p14="http://schemas.microsoft.com/office/powerpoint/2010/main" val="10023776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437C7-A593-828B-EA00-6FB35B52F5B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1576420-93CC-8D7A-9D62-B18FA94CCD2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67D0BAB3-5ABC-CB7D-555C-E67B021D6C1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F1D214D-E60B-DF4F-90D3-D34C9E605B3F}"/>
              </a:ext>
            </a:extLst>
          </p:cNvPr>
          <p:cNvSpPr>
            <a:spLocks noGrp="1"/>
          </p:cNvSpPr>
          <p:nvPr>
            <p:ph type="dt" sz="half" idx="10"/>
          </p:nvPr>
        </p:nvSpPr>
        <p:spPr/>
        <p:txBody>
          <a:bodyPr/>
          <a:lstStyle/>
          <a:p>
            <a:r>
              <a:rPr lang="en-US"/>
              <a:t>OSH7510</a:t>
            </a:r>
            <a:endParaRPr lang="en-US" dirty="0"/>
          </a:p>
        </p:txBody>
      </p:sp>
      <p:sp>
        <p:nvSpPr>
          <p:cNvPr id="6" name="Footer Placeholder 5">
            <a:extLst>
              <a:ext uri="{FF2B5EF4-FFF2-40B4-BE49-F238E27FC236}">
                <a16:creationId xmlns:a16="http://schemas.microsoft.com/office/drawing/2014/main" id="{48FDB8E1-553A-1978-BDAD-102F26EF7D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644157-82B0-CBAF-527E-DC28FC5EB9CD}"/>
              </a:ext>
            </a:extLst>
          </p:cNvPr>
          <p:cNvSpPr>
            <a:spLocks noGrp="1"/>
          </p:cNvSpPr>
          <p:nvPr>
            <p:ph type="sldNum" sz="quarter" idx="12"/>
          </p:nvPr>
        </p:nvSpPr>
        <p:spPr/>
        <p:txBody>
          <a:bodyPr/>
          <a:lstStyle/>
          <a:p>
            <a:fld id="{595ACBD8-3758-409F-B51C-9004A76C155A}" type="slidenum">
              <a:rPr lang="en-US" smtClean="0"/>
              <a:pPr/>
              <a:t>‹#›</a:t>
            </a:fld>
            <a:endParaRPr lang="en-US" dirty="0"/>
          </a:p>
        </p:txBody>
      </p:sp>
    </p:spTree>
    <p:extLst>
      <p:ext uri="{BB962C8B-B14F-4D97-AF65-F5344CB8AC3E}">
        <p14:creationId xmlns:p14="http://schemas.microsoft.com/office/powerpoint/2010/main" val="3900889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9987D-9282-11B6-5BA5-C0377BC72A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138215-88D9-00A8-7AA8-E60E7D1AEA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FEABA-226A-4DA3-8562-07A62F7F4228}"/>
              </a:ext>
            </a:extLst>
          </p:cNvPr>
          <p:cNvSpPr>
            <a:spLocks noGrp="1"/>
          </p:cNvSpPr>
          <p:nvPr>
            <p:ph type="dt" sz="half" idx="10"/>
          </p:nvPr>
        </p:nvSpPr>
        <p:spPr/>
        <p:txBody>
          <a:bodyPr/>
          <a:lstStyle/>
          <a:p>
            <a:r>
              <a:rPr lang="en-US"/>
              <a:t>OSH7510</a:t>
            </a:r>
            <a:endParaRPr lang="en-US" dirty="0"/>
          </a:p>
        </p:txBody>
      </p:sp>
      <p:sp>
        <p:nvSpPr>
          <p:cNvPr id="5" name="Footer Placeholder 4">
            <a:extLst>
              <a:ext uri="{FF2B5EF4-FFF2-40B4-BE49-F238E27FC236}">
                <a16:creationId xmlns:a16="http://schemas.microsoft.com/office/drawing/2014/main" id="{83AAAB2C-3C83-FAEC-A7FB-C5838D7A5F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912A10-7A3B-EDB1-38DA-0B2A009E0704}"/>
              </a:ext>
            </a:extLst>
          </p:cNvPr>
          <p:cNvSpPr>
            <a:spLocks noGrp="1"/>
          </p:cNvSpPr>
          <p:nvPr>
            <p:ph type="sldNum" sz="quarter" idx="12"/>
          </p:nvPr>
        </p:nvSpPr>
        <p:spPr/>
        <p:txBody>
          <a:bodyPr/>
          <a:lstStyle/>
          <a:p>
            <a:fld id="{595ACBD8-3758-409F-B51C-9004A76C155A}" type="slidenum">
              <a:rPr lang="en-US" smtClean="0"/>
              <a:pPr/>
              <a:t>‹#›</a:t>
            </a:fld>
            <a:endParaRPr lang="en-US" dirty="0"/>
          </a:p>
        </p:txBody>
      </p:sp>
    </p:spTree>
    <p:extLst>
      <p:ext uri="{BB962C8B-B14F-4D97-AF65-F5344CB8AC3E}">
        <p14:creationId xmlns:p14="http://schemas.microsoft.com/office/powerpoint/2010/main" val="2412994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ABD6F-9C25-4DD5-DA47-B45E1442A2CB}"/>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6B8443-151D-A67E-AAEF-EB13DC399221}"/>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3B978A-29A2-C5FD-4BE4-F3E253E57F45}"/>
              </a:ext>
            </a:extLst>
          </p:cNvPr>
          <p:cNvSpPr>
            <a:spLocks noGrp="1"/>
          </p:cNvSpPr>
          <p:nvPr>
            <p:ph type="dt" sz="half" idx="10"/>
          </p:nvPr>
        </p:nvSpPr>
        <p:spPr/>
        <p:txBody>
          <a:bodyPr/>
          <a:lstStyle/>
          <a:p>
            <a:r>
              <a:rPr lang="en-US"/>
              <a:t>OSH7510</a:t>
            </a:r>
            <a:endParaRPr lang="en-US" dirty="0"/>
          </a:p>
        </p:txBody>
      </p:sp>
      <p:sp>
        <p:nvSpPr>
          <p:cNvPr id="5" name="Footer Placeholder 4">
            <a:extLst>
              <a:ext uri="{FF2B5EF4-FFF2-40B4-BE49-F238E27FC236}">
                <a16:creationId xmlns:a16="http://schemas.microsoft.com/office/drawing/2014/main" id="{6115E58C-3AC0-4AFB-F041-23BB9572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B28E3D-D346-36F2-DE49-87F414873ED3}"/>
              </a:ext>
            </a:extLst>
          </p:cNvPr>
          <p:cNvSpPr>
            <a:spLocks noGrp="1"/>
          </p:cNvSpPr>
          <p:nvPr>
            <p:ph type="sldNum" sz="quarter" idx="12"/>
          </p:nvPr>
        </p:nvSpPr>
        <p:spPr/>
        <p:txBody>
          <a:bodyPr/>
          <a:lstStyle/>
          <a:p>
            <a:fld id="{595ACBD8-3758-409F-B51C-9004A76C155A}" type="slidenum">
              <a:rPr lang="en-US" smtClean="0"/>
              <a:pPr/>
              <a:t>‹#›</a:t>
            </a:fld>
            <a:endParaRPr lang="en-US" dirty="0"/>
          </a:p>
        </p:txBody>
      </p:sp>
    </p:spTree>
    <p:extLst>
      <p:ext uri="{BB962C8B-B14F-4D97-AF65-F5344CB8AC3E}">
        <p14:creationId xmlns:p14="http://schemas.microsoft.com/office/powerpoint/2010/main" val="152380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prstGeom prst="rect">
            <a:avLst/>
          </a:prstGeom>
        </p:spPr>
        <p:txBody>
          <a:bodyPr/>
          <a:lstStyle>
            <a:lvl1pPr>
              <a:defRPr sz="4000">
                <a:latin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914400" y="1447800"/>
            <a:ext cx="7315200" cy="4495801"/>
          </a:xfrm>
          <a:prstGeom prst="rect">
            <a:avLst/>
          </a:prstGeom>
        </p:spPr>
        <p:txBody>
          <a:bodyPr/>
          <a:lstStyle>
            <a:lvl1pPr>
              <a:defRPr sz="3200" b="0">
                <a:latin typeface="Tahoma" pitchFamily="34" charset="0"/>
                <a:cs typeface="Tahoma" pitchFamily="34"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7476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atin typeface="Tahoma" pitchFamily="34" charset="0"/>
                <a:cs typeface="Tahoma"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Tahoma" pitchFamily="34" charset="0"/>
                <a:cs typeface="Tahom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Next topic:</a:t>
            </a:r>
          </a:p>
        </p:txBody>
      </p:sp>
    </p:spTree>
    <p:extLst>
      <p:ext uri="{BB962C8B-B14F-4D97-AF65-F5344CB8AC3E}">
        <p14:creationId xmlns:p14="http://schemas.microsoft.com/office/powerpoint/2010/main" val="3965319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94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prstGeom prst="rect">
            <a:avLst/>
          </a:prstGeom>
        </p:spPr>
        <p:txBody>
          <a:bodyPr/>
          <a:lstStyle>
            <a:lvl1pPr>
              <a:defRPr sz="4000">
                <a:latin typeface="Tahoma" pitchFamily="34" charset="0"/>
                <a:cs typeface="Tahoma" pitchFamily="34" charset="0"/>
              </a:defRPr>
            </a:lvl1pPr>
          </a:lstStyle>
          <a:p>
            <a:r>
              <a:rPr lang="en-US"/>
              <a:t>Click to edit Master title style</a:t>
            </a:r>
          </a:p>
        </p:txBody>
      </p:sp>
      <p:sp>
        <p:nvSpPr>
          <p:cNvPr id="3" name="Content Placeholder 2"/>
          <p:cNvSpPr>
            <a:spLocks noGrp="1"/>
          </p:cNvSpPr>
          <p:nvPr>
            <p:ph sz="half" idx="1"/>
          </p:nvPr>
        </p:nvSpPr>
        <p:spPr>
          <a:xfrm>
            <a:off x="457200" y="1447801"/>
            <a:ext cx="4038600" cy="4572000"/>
          </a:xfrm>
          <a:prstGeom prst="rect">
            <a:avLst/>
          </a:prstGeom>
        </p:spPr>
        <p:txBody>
          <a:bodyPr/>
          <a:lstStyle>
            <a:lvl1pPr>
              <a:defRPr sz="2800" b="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47801"/>
            <a:ext cx="4038600" cy="4572000"/>
          </a:xfrm>
          <a:prstGeom prst="rect">
            <a:avLst/>
          </a:prstGeom>
        </p:spPr>
        <p:txBody>
          <a:bodyPr/>
          <a:lstStyle>
            <a:lvl1pPr>
              <a:defRPr sz="2800" b="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2894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sz="4000">
                <a:latin typeface="Tahoma" pitchFamily="34" charset="0"/>
                <a:cs typeface="Tahoma" pitchFamily="34" charset="0"/>
              </a:defRPr>
            </a:lvl1pPr>
          </a:lstStyle>
          <a:p>
            <a:endParaRPr lang="en-US" dirty="0"/>
          </a:p>
        </p:txBody>
      </p:sp>
    </p:spTree>
    <p:extLst>
      <p:ext uri="{BB962C8B-B14F-4D97-AF65-F5344CB8AC3E}">
        <p14:creationId xmlns:p14="http://schemas.microsoft.com/office/powerpoint/2010/main" val="82633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3533-48BC-0E08-E1E0-234B50F1BFA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77545E3-1ADE-E520-32AB-DB90659E306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EB3D0E8-2D63-9C31-655E-33376BB04459}"/>
              </a:ext>
            </a:extLst>
          </p:cNvPr>
          <p:cNvSpPr>
            <a:spLocks noGrp="1"/>
          </p:cNvSpPr>
          <p:nvPr>
            <p:ph type="dt" sz="half" idx="10"/>
          </p:nvPr>
        </p:nvSpPr>
        <p:spPr/>
        <p:txBody>
          <a:bodyPr/>
          <a:lstStyle/>
          <a:p>
            <a:r>
              <a:rPr lang="en-US"/>
              <a:t>OSH7510</a:t>
            </a:r>
            <a:endParaRPr lang="en-US" dirty="0"/>
          </a:p>
        </p:txBody>
      </p:sp>
      <p:sp>
        <p:nvSpPr>
          <p:cNvPr id="5" name="Footer Placeholder 4">
            <a:extLst>
              <a:ext uri="{FF2B5EF4-FFF2-40B4-BE49-F238E27FC236}">
                <a16:creationId xmlns:a16="http://schemas.microsoft.com/office/drawing/2014/main" id="{F13D6BB6-1CD1-0E9F-2C99-5A89FFA3D4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CBB19F-FA06-32EF-DF4A-84B8CC9C481C}"/>
              </a:ext>
            </a:extLst>
          </p:cNvPr>
          <p:cNvSpPr>
            <a:spLocks noGrp="1"/>
          </p:cNvSpPr>
          <p:nvPr>
            <p:ph type="sldNum" sz="quarter" idx="12"/>
          </p:nvPr>
        </p:nvSpPr>
        <p:spPr/>
        <p:txBody>
          <a:bodyPr/>
          <a:lstStyle/>
          <a:p>
            <a:fld id="{595ACBD8-3758-409F-B51C-9004A76C155A}" type="slidenum">
              <a:rPr lang="en-US" smtClean="0"/>
              <a:pPr/>
              <a:t>‹#›</a:t>
            </a:fld>
            <a:endParaRPr lang="en-US" dirty="0"/>
          </a:p>
        </p:txBody>
      </p:sp>
    </p:spTree>
    <p:extLst>
      <p:ext uri="{BB962C8B-B14F-4D97-AF65-F5344CB8AC3E}">
        <p14:creationId xmlns:p14="http://schemas.microsoft.com/office/powerpoint/2010/main" val="246585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AB19F-C124-7A21-294A-C59B9B4F61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06A4FA-3A09-5F32-DB8E-322EA03613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1AB74E-46A3-14BE-DFB4-800A7FF8355F}"/>
              </a:ext>
            </a:extLst>
          </p:cNvPr>
          <p:cNvSpPr>
            <a:spLocks noGrp="1"/>
          </p:cNvSpPr>
          <p:nvPr>
            <p:ph type="dt" sz="half" idx="10"/>
          </p:nvPr>
        </p:nvSpPr>
        <p:spPr/>
        <p:txBody>
          <a:bodyPr/>
          <a:lstStyle/>
          <a:p>
            <a:fld id="{58061DE4-2C24-4BE4-96A6-708B13D67DE7}" type="datetimeFigureOut">
              <a:rPr lang="en-US" smtClean="0"/>
              <a:t>11/12/2024</a:t>
            </a:fld>
            <a:endParaRPr lang="en-US"/>
          </a:p>
        </p:txBody>
      </p:sp>
      <p:sp>
        <p:nvSpPr>
          <p:cNvPr id="5" name="Footer Placeholder 4">
            <a:extLst>
              <a:ext uri="{FF2B5EF4-FFF2-40B4-BE49-F238E27FC236}">
                <a16:creationId xmlns:a16="http://schemas.microsoft.com/office/drawing/2014/main" id="{8C165588-918B-7309-B18C-DF0D9200F1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17DFA-018E-354D-EAB8-505AF6153932}"/>
              </a:ext>
            </a:extLst>
          </p:cNvPr>
          <p:cNvSpPr>
            <a:spLocks noGrp="1"/>
          </p:cNvSpPr>
          <p:nvPr>
            <p:ph type="sldNum" sz="quarter" idx="12"/>
          </p:nvPr>
        </p:nvSpPr>
        <p:spPr/>
        <p:txBody>
          <a:bodyPr/>
          <a:lstStyle/>
          <a:p>
            <a:fld id="{9A4B93EB-C59C-480B-AC30-634A868D8F81}" type="slidenum">
              <a:rPr lang="en-US" smtClean="0"/>
              <a:t>‹#›</a:t>
            </a:fld>
            <a:endParaRPr lang="en-US"/>
          </a:p>
        </p:txBody>
      </p:sp>
    </p:spTree>
    <p:extLst>
      <p:ext uri="{BB962C8B-B14F-4D97-AF65-F5344CB8AC3E}">
        <p14:creationId xmlns:p14="http://schemas.microsoft.com/office/powerpoint/2010/main" val="2911170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6C0FD-55C3-7DA5-40AF-24B278F416B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8D3B38C-8219-0ED1-B978-649838D81562}"/>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A9C68F-0316-0AFA-0D96-D67512BDA581}"/>
              </a:ext>
            </a:extLst>
          </p:cNvPr>
          <p:cNvSpPr>
            <a:spLocks noGrp="1"/>
          </p:cNvSpPr>
          <p:nvPr>
            <p:ph type="dt" sz="half" idx="10"/>
          </p:nvPr>
        </p:nvSpPr>
        <p:spPr/>
        <p:txBody>
          <a:bodyPr/>
          <a:lstStyle/>
          <a:p>
            <a:fld id="{58061DE4-2C24-4BE4-96A6-708B13D67DE7}" type="datetimeFigureOut">
              <a:rPr lang="en-US" smtClean="0"/>
              <a:t>11/12/2024</a:t>
            </a:fld>
            <a:endParaRPr lang="en-US"/>
          </a:p>
        </p:txBody>
      </p:sp>
      <p:sp>
        <p:nvSpPr>
          <p:cNvPr id="5" name="Footer Placeholder 4">
            <a:extLst>
              <a:ext uri="{FF2B5EF4-FFF2-40B4-BE49-F238E27FC236}">
                <a16:creationId xmlns:a16="http://schemas.microsoft.com/office/drawing/2014/main" id="{A057E5C5-1DC2-DE11-3F10-6F8B837D6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18860F-307A-7D94-15A7-248E17901895}"/>
              </a:ext>
            </a:extLst>
          </p:cNvPr>
          <p:cNvSpPr>
            <a:spLocks noGrp="1"/>
          </p:cNvSpPr>
          <p:nvPr>
            <p:ph type="sldNum" sz="quarter" idx="12"/>
          </p:nvPr>
        </p:nvSpPr>
        <p:spPr/>
        <p:txBody>
          <a:bodyPr/>
          <a:lstStyle/>
          <a:p>
            <a:fld id="{9A4B93EB-C59C-480B-AC30-634A868D8F81}" type="slidenum">
              <a:rPr lang="en-US" smtClean="0"/>
              <a:t>‹#›</a:t>
            </a:fld>
            <a:endParaRPr lang="en-US"/>
          </a:p>
        </p:txBody>
      </p:sp>
    </p:spTree>
    <p:extLst>
      <p:ext uri="{BB962C8B-B14F-4D97-AF65-F5344CB8AC3E}">
        <p14:creationId xmlns:p14="http://schemas.microsoft.com/office/powerpoint/2010/main" val="16645356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7010400" y="6492875"/>
            <a:ext cx="2133600" cy="365125"/>
          </a:xfrm>
          <a:prstGeom prst="rect">
            <a:avLst/>
          </a:prstGeom>
        </p:spPr>
        <p:txBody>
          <a:bodyPr/>
          <a:lstStyle>
            <a:lvl1pPr>
              <a:defRPr>
                <a:solidFill>
                  <a:schemeClr val="tx1"/>
                </a:solidFill>
              </a:defRPr>
            </a:lvl1pPr>
          </a:lstStyle>
          <a:p>
            <a:fld id="{595ACBD8-3758-409F-B51C-9004A76C155A}" type="slidenum">
              <a:rPr lang="en-US" smtClean="0"/>
              <a:pPr/>
              <a:t>‹#›</a:t>
            </a:fld>
            <a:endParaRPr lang="en-US" dirty="0"/>
          </a:p>
        </p:txBody>
      </p:sp>
      <p:sp>
        <p:nvSpPr>
          <p:cNvPr id="8" name="Date Placeholder 3"/>
          <p:cNvSpPr>
            <a:spLocks noGrp="1"/>
          </p:cNvSpPr>
          <p:nvPr>
            <p:ph type="dt" sz="half" idx="2"/>
          </p:nvPr>
        </p:nvSpPr>
        <p:spPr>
          <a:xfrm>
            <a:off x="0" y="6492875"/>
            <a:ext cx="2133600" cy="365125"/>
          </a:xfrm>
          <a:prstGeom prst="rect">
            <a:avLst/>
          </a:prstGeom>
        </p:spPr>
        <p:txBody>
          <a:bodyPr/>
          <a:lstStyle>
            <a:lvl1pPr>
              <a:defRPr>
                <a:solidFill>
                  <a:schemeClr val="tx1"/>
                </a:solidFill>
              </a:defRPr>
            </a:lvl1pPr>
          </a:lstStyle>
          <a:p>
            <a:r>
              <a:rPr lang="en-US"/>
              <a:t>OSH7510</a:t>
            </a:r>
            <a:endParaRPr lang="en-US" dirty="0"/>
          </a:p>
        </p:txBody>
      </p:sp>
      <p:sp>
        <p:nvSpPr>
          <p:cNvPr id="9" name="Rectangle 8"/>
          <p:cNvSpPr/>
          <p:nvPr/>
        </p:nvSpPr>
        <p:spPr>
          <a:xfrm>
            <a:off x="0" y="6172200"/>
            <a:ext cx="9144000" cy="685800"/>
          </a:xfrm>
          <a:prstGeom prst="rect">
            <a:avLst/>
          </a:prstGeom>
          <a:solidFill>
            <a:srgbClr val="00206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6"/>
          <p:cNvSpPr txBox="1">
            <a:spLocks/>
          </p:cNvSpPr>
          <p:nvPr/>
        </p:nvSpPr>
        <p:spPr>
          <a:xfrm>
            <a:off x="0" y="6492875"/>
            <a:ext cx="2133600"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14" name="Straight Connector 13"/>
          <p:cNvCxnSpPr/>
          <p:nvPr/>
        </p:nvCxnSpPr>
        <p:spPr>
          <a:xfrm>
            <a:off x="0" y="6170612"/>
            <a:ext cx="9144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Course Number Placeholder 1"/>
          <p:cNvSpPr txBox="1"/>
          <p:nvPr userDrawn="1"/>
        </p:nvSpPr>
        <p:spPr>
          <a:xfrm>
            <a:off x="0" y="6642555"/>
            <a:ext cx="3505200" cy="215444"/>
          </a:xfrm>
          <a:prstGeom prst="rect">
            <a:avLst/>
          </a:prstGeom>
          <a:noFill/>
        </p:spPr>
        <p:txBody>
          <a:bodyPr wrap="square">
            <a:spAutoFit/>
          </a:bodyPr>
          <a:lstStyle/>
          <a:p>
            <a:pPr algn="l">
              <a:defRPr/>
            </a:pPr>
            <a:r>
              <a:rPr lang="en-US" sz="8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PPT</a:t>
            </a:r>
            <a:r>
              <a:rPr lang="en-US" sz="800" b="0" baseline="0" dirty="0">
                <a:solidFill>
                  <a:schemeClr val="bg1"/>
                </a:solidFill>
                <a:effectLst/>
                <a:latin typeface="Tahoma" panose="020B0604030504040204" pitchFamily="34" charset="0"/>
                <a:ea typeface="Tahoma" panose="020B0604030504040204" pitchFamily="34" charset="0"/>
                <a:cs typeface="Tahoma" panose="020B0604030504040204" pitchFamily="34" charset="0"/>
              </a:rPr>
              <a:t> 10-hr. General Industry – Safety and Health Programs, v.03.01.17</a:t>
            </a:r>
            <a:endParaRPr lang="en-US" sz="800" b="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7"/>
          <p:cNvSpPr txBox="1">
            <a:spLocks/>
          </p:cNvSpPr>
          <p:nvPr userDrawn="1"/>
        </p:nvSpPr>
        <p:spPr>
          <a:xfrm>
            <a:off x="6278587" y="6448497"/>
            <a:ext cx="2819400" cy="427310"/>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595ACBD8-3758-409F-B51C-9004A76C155A}" type="slidenum">
              <a:rPr kumimoji="0" lang="en-US" sz="800" b="0" i="0" u="none" strike="noStrike" kern="1200" cap="none" spc="0" normalizeH="0" baseline="0" noProof="0" smtClean="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Created by OTIEC Outreach Resources Workgroup</a:t>
            </a:r>
          </a:p>
        </p:txBody>
      </p:sp>
    </p:spTree>
    <p:extLst>
      <p:ext uri="{BB962C8B-B14F-4D97-AF65-F5344CB8AC3E}">
        <p14:creationId xmlns:p14="http://schemas.microsoft.com/office/powerpoint/2010/main" val="1901816789"/>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Lst>
  <p:txStyles>
    <p:titleStyle>
      <a:lvl1pPr algn="ctr" defTabSz="914400" rtl="0" eaLnBrk="1" latinLnBrk="0" hangingPunct="1">
        <a:spcBef>
          <a:spcPct val="0"/>
        </a:spcBef>
        <a:buNone/>
        <a:defRPr sz="4400" b="1" kern="1200">
          <a:solidFill>
            <a:schemeClr val="tx1"/>
          </a:solidFill>
          <a:latin typeface="+mn-lt"/>
          <a:ea typeface="+mj-ea"/>
          <a:cs typeface="Tahoma" pitchFamily="34" charset="0"/>
        </a:defRPr>
      </a:lvl1pPr>
    </p:titleStyle>
    <p:bodyStyle>
      <a:lvl1pPr marL="342900" indent="-342900" algn="l" defTabSz="914400" rtl="0" eaLnBrk="1" latinLnBrk="0" hangingPunct="1">
        <a:spcBef>
          <a:spcPct val="20000"/>
        </a:spcBef>
        <a:buFont typeface="Arial" pitchFamily="34" charset="0"/>
        <a:buChar char="•"/>
        <a:defRPr sz="2000" b="1" kern="1200">
          <a:solidFill>
            <a:schemeClr val="tx1"/>
          </a:solidFill>
          <a:latin typeface="+mn-lt"/>
          <a:ea typeface="+mn-ea"/>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0DC474-201E-84C6-A4BE-28D603FDB63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8B9DF-164C-EF3E-5FD2-04F76760ECC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FA023-E084-BA97-975D-D92F4C18C3A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r>
              <a:rPr lang="en-US"/>
              <a:t>OSH7510</a:t>
            </a:r>
            <a:endParaRPr lang="en-US" dirty="0"/>
          </a:p>
        </p:txBody>
      </p:sp>
      <p:sp>
        <p:nvSpPr>
          <p:cNvPr id="5" name="Footer Placeholder 4">
            <a:extLst>
              <a:ext uri="{FF2B5EF4-FFF2-40B4-BE49-F238E27FC236}">
                <a16:creationId xmlns:a16="http://schemas.microsoft.com/office/drawing/2014/main" id="{95CBC690-DDF6-A162-DA77-B4630C13FAE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BE51381-A455-2E49-CC63-59A5394FD58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595ACBD8-3758-409F-B51C-9004A76C155A}" type="slidenum">
              <a:rPr lang="en-US" smtClean="0"/>
              <a:pPr/>
              <a:t>‹#›</a:t>
            </a:fld>
            <a:endParaRPr lang="en-US" dirty="0"/>
          </a:p>
        </p:txBody>
      </p:sp>
      <p:sp>
        <p:nvSpPr>
          <p:cNvPr id="7" name="Course Number Placeholder 1">
            <a:extLst>
              <a:ext uri="{FF2B5EF4-FFF2-40B4-BE49-F238E27FC236}">
                <a16:creationId xmlns:a16="http://schemas.microsoft.com/office/drawing/2014/main" id="{DB8EC8DC-B737-3B1B-F6E6-48755BFD18D8}"/>
              </a:ext>
            </a:extLst>
          </p:cNvPr>
          <p:cNvSpPr txBox="1"/>
          <p:nvPr userDrawn="1"/>
        </p:nvSpPr>
        <p:spPr>
          <a:xfrm>
            <a:off x="0" y="6642555"/>
            <a:ext cx="3505200" cy="215444"/>
          </a:xfrm>
          <a:prstGeom prst="rect">
            <a:avLst/>
          </a:prstGeom>
          <a:noFill/>
        </p:spPr>
        <p:txBody>
          <a:bodyPr wrap="square">
            <a:spAutoFit/>
          </a:bodyPr>
          <a:lstStyle/>
          <a:p>
            <a:pPr algn="l">
              <a:defRPr/>
            </a:pPr>
            <a:r>
              <a:rPr lang="en-US" sz="8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PPT</a:t>
            </a:r>
            <a:r>
              <a:rPr lang="en-US" sz="800" b="0" baseline="0" dirty="0">
                <a:solidFill>
                  <a:schemeClr val="bg1"/>
                </a:solidFill>
                <a:effectLst/>
                <a:latin typeface="Tahoma" panose="020B0604030504040204" pitchFamily="34" charset="0"/>
                <a:ea typeface="Tahoma" panose="020B0604030504040204" pitchFamily="34" charset="0"/>
                <a:cs typeface="Tahoma" panose="020B0604030504040204" pitchFamily="34" charset="0"/>
              </a:rPr>
              <a:t> 10-hr. General Industry – Safety and Health Programs, v.03.01.17</a:t>
            </a:r>
            <a:endParaRPr lang="en-US" sz="800" b="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8" name="Slide Number Placeholder 7">
            <a:extLst>
              <a:ext uri="{FF2B5EF4-FFF2-40B4-BE49-F238E27FC236}">
                <a16:creationId xmlns:a16="http://schemas.microsoft.com/office/drawing/2014/main" id="{BFAA2434-B8DB-E49F-EB41-DED647066715}"/>
              </a:ext>
            </a:extLst>
          </p:cNvPr>
          <p:cNvSpPr txBox="1">
            <a:spLocks/>
          </p:cNvSpPr>
          <p:nvPr userDrawn="1"/>
        </p:nvSpPr>
        <p:spPr>
          <a:xfrm>
            <a:off x="6278587" y="6448497"/>
            <a:ext cx="2819400" cy="427310"/>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595ACBD8-3758-409F-B51C-9004A76C155A}" type="slidenum">
              <a:rPr kumimoji="0" lang="en-US" sz="800" b="0" i="0" u="none" strike="noStrike" kern="1200" cap="none" spc="0" normalizeH="0" baseline="0" noProof="0" smtClean="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8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Created by OTIEC Outreach Resources Workgroup</a:t>
            </a:r>
          </a:p>
        </p:txBody>
      </p:sp>
    </p:spTree>
    <p:extLst>
      <p:ext uri="{BB962C8B-B14F-4D97-AF65-F5344CB8AC3E}">
        <p14:creationId xmlns:p14="http://schemas.microsoft.com/office/powerpoint/2010/main" val="379378724"/>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safetypays"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1" name="Rectangle 1050">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53" name="Freeform: Shape 1052">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656480"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55" name="Freeform: Shape 1054">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2493"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366822" y="1106034"/>
            <a:ext cx="4874743" cy="3204134"/>
          </a:xfrm>
        </p:spPr>
        <p:txBody>
          <a:bodyPr vert="horz" lIns="91440" tIns="45720" rIns="91440" bIns="45720" rtlCol="0" anchor="b">
            <a:normAutofit/>
          </a:bodyPr>
          <a:lstStyle/>
          <a:p>
            <a:pPr algn="l" defTabSz="914400"/>
            <a:r>
              <a:rPr lang="en-US" sz="2900" kern="1200" dirty="0">
                <a:latin typeface="+mj-lt"/>
                <a:ea typeface="+mj-ea"/>
                <a:cs typeface="+mj-cs"/>
              </a:rPr>
              <a:t>Cross Insurance TPA</a:t>
            </a:r>
            <a:br>
              <a:rPr lang="en-US" sz="2900" kern="1200" dirty="0">
                <a:latin typeface="+mj-lt"/>
                <a:ea typeface="+mj-ea"/>
                <a:cs typeface="+mj-cs"/>
              </a:rPr>
            </a:br>
            <a:r>
              <a:rPr lang="en-US" sz="2900" kern="1200" dirty="0">
                <a:latin typeface="+mj-lt"/>
                <a:ea typeface="+mj-ea"/>
                <a:cs typeface="+mj-cs"/>
              </a:rPr>
              <a:t>Loss Control Services</a:t>
            </a:r>
            <a:br>
              <a:rPr lang="en-US" sz="2900" kern="1200" dirty="0">
                <a:latin typeface="+mj-lt"/>
                <a:ea typeface="+mj-ea"/>
                <a:cs typeface="+mj-cs"/>
              </a:rPr>
            </a:br>
            <a:r>
              <a:rPr lang="en-US" sz="2900" kern="1200" dirty="0">
                <a:latin typeface="+mj-lt"/>
                <a:ea typeface="+mj-ea"/>
                <a:cs typeface="+mj-cs"/>
              </a:rPr>
              <a:t>Safety and Health Management Systems Approach	</a:t>
            </a:r>
          </a:p>
        </p:txBody>
      </p:sp>
      <p:sp>
        <p:nvSpPr>
          <p:cNvPr id="1057" name="Rectangle 105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7704"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1026" name="Picture 1">
            <a:extLst>
              <a:ext uri="{FF2B5EF4-FFF2-40B4-BE49-F238E27FC236}">
                <a16:creationId xmlns:a16="http://schemas.microsoft.com/office/drawing/2014/main" id="{3B4A8ADE-7D18-0E28-6C75-A5A7B43DEAD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639764" y="625683"/>
            <a:ext cx="2743200" cy="27432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9" name="Rectangle 105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23" y="4546920"/>
            <a:ext cx="376430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Cross TPA Logo-01">
            <a:extLst>
              <a:ext uri="{FF2B5EF4-FFF2-40B4-BE49-F238E27FC236}">
                <a16:creationId xmlns:a16="http://schemas.microsoft.com/office/drawing/2014/main" id="{2ED37BD0-A3CD-38BB-BC9D-460194C563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5245553" y="4160186"/>
            <a:ext cx="3531625" cy="1523445"/>
          </a:xfrm>
          <a:prstGeom prst="rect">
            <a:avLst/>
          </a:prstGeom>
        </p:spPr>
      </p:pic>
    </p:spTree>
    <p:extLst>
      <p:ext uri="{BB962C8B-B14F-4D97-AF65-F5344CB8AC3E}">
        <p14:creationId xmlns:p14="http://schemas.microsoft.com/office/powerpoint/2010/main" val="232021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lgn="ctr">
              <a:buNone/>
            </a:pPr>
            <a:r>
              <a:rPr lang="en-US" sz="3200" b="1" dirty="0"/>
              <a:t>Management Leadership</a:t>
            </a:r>
            <a:r>
              <a:rPr lang="en-US" dirty="0"/>
              <a:t>	</a:t>
            </a:r>
          </a:p>
          <a:p>
            <a:pPr lvl="0" algn="ctr"/>
            <a:r>
              <a:rPr lang="en-US" sz="2800" b="1" dirty="0">
                <a:solidFill>
                  <a:prstClr val="black"/>
                </a:solidFill>
              </a:rPr>
              <a:t>Action Item: </a:t>
            </a:r>
            <a:r>
              <a:rPr lang="en-US" sz="2800" dirty="0">
                <a:solidFill>
                  <a:prstClr val="black"/>
                </a:solidFill>
              </a:rPr>
              <a:t>Expect Performance</a:t>
            </a:r>
          </a:p>
          <a:p>
            <a:pPr marL="0" indent="0">
              <a:buNone/>
            </a:pPr>
            <a:r>
              <a:rPr lang="en-US" dirty="0"/>
              <a:t>	</a:t>
            </a:r>
          </a:p>
        </p:txBody>
      </p:sp>
      <p:sp>
        <p:nvSpPr>
          <p:cNvPr id="7" name="TextBox 6"/>
          <p:cNvSpPr txBox="1"/>
          <p:nvPr/>
        </p:nvSpPr>
        <p:spPr>
          <a:xfrm>
            <a:off x="1219200" y="3048000"/>
            <a:ext cx="6858000" cy="2308324"/>
          </a:xfrm>
          <a:prstGeom prst="rect">
            <a:avLst/>
          </a:prstGeom>
          <a:solidFill>
            <a:srgbClr val="002060"/>
          </a:solidFill>
          <a:ln>
            <a:solidFill>
              <a:srgbClr val="0070C0"/>
            </a:solidFill>
          </a:ln>
        </p:spPr>
        <p:txBody>
          <a:bodyPr wrap="square" rtlCol="0">
            <a:spAutoFit/>
          </a:bodyPr>
          <a:lstStyle/>
          <a:p>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How to accomplish it: </a:t>
            </a:r>
          </a:p>
          <a:p>
            <a:endParaRPr lang="en-US" sz="1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Define and communicate responsibilities and authorities for accountability</a:t>
            </a:r>
          </a:p>
          <a:p>
            <a:pPr marL="285750" indent="-285750">
              <a:buFont typeface="Arial" panose="020B0604020202020204" pitchFamily="34" charset="0"/>
              <a:buChar char="•"/>
            </a:pPr>
            <a:endParaRPr lang="en-US"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Set an example for workers by following the same procedures </a:t>
            </a:r>
          </a:p>
        </p:txBody>
      </p:sp>
    </p:spTree>
    <p:extLst>
      <p:ext uri="{BB962C8B-B14F-4D97-AF65-F5344CB8AC3E}">
        <p14:creationId xmlns:p14="http://schemas.microsoft.com/office/powerpoint/2010/main" val="204381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Title 1"/>
          <p:cNvSpPr>
            <a:spLocks noGrp="1"/>
          </p:cNvSpPr>
          <p:nvPr>
            <p:ph type="title"/>
          </p:nvPr>
        </p:nvSpPr>
        <p:spPr>
          <a:xfrm>
            <a:off x="144406" y="2501548"/>
            <a:ext cx="2533922" cy="3071906"/>
          </a:xfrm>
        </p:spPr>
        <p:txBody>
          <a:bodyPr vert="horz" lIns="91440" tIns="45720" rIns="91440" bIns="45720" rtlCol="0" anchor="t">
            <a:normAutofit/>
          </a:bodyPr>
          <a:lstStyle/>
          <a:p>
            <a:pPr defTabSz="914400"/>
            <a:r>
              <a:rPr lang="en-US" sz="3500" dirty="0">
                <a:solidFill>
                  <a:srgbClr val="FFFFFF"/>
                </a:solidFill>
              </a:rPr>
              <a:t>Worker Participation</a:t>
            </a:r>
            <a:endParaRPr lang="en-US" sz="3500" kern="1200" dirty="0">
              <a:solidFill>
                <a:srgbClr val="FFFFFF"/>
              </a:solidFill>
              <a:latin typeface="+mj-lt"/>
              <a:ea typeface="+mj-ea"/>
              <a:cs typeface="+mj-cs"/>
            </a:endParaRPr>
          </a:p>
        </p:txBody>
      </p:sp>
      <p:pic>
        <p:nvPicPr>
          <p:cNvPr id="6" name="Picture 5" title="worker participation"/>
          <p:cNvPicPr>
            <a:picLocks noChangeAspect="1"/>
          </p:cNvPicPr>
          <p:nvPr/>
        </p:nvPicPr>
        <p:blipFill>
          <a:blip r:embed="rId3"/>
          <a:stretch>
            <a:fillRect/>
          </a:stretch>
        </p:blipFill>
        <p:spPr>
          <a:xfrm>
            <a:off x="3376821" y="755961"/>
            <a:ext cx="5419311" cy="5346077"/>
          </a:xfrm>
          <a:prstGeom prst="rect">
            <a:avLst/>
          </a:prstGeom>
        </p:spPr>
      </p:pic>
    </p:spTree>
    <p:extLst>
      <p:ext uri="{BB962C8B-B14F-4D97-AF65-F5344CB8AC3E}">
        <p14:creationId xmlns:p14="http://schemas.microsoft.com/office/powerpoint/2010/main" val="404380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Worker Participation</a:t>
            </a:r>
            <a:r>
              <a:rPr lang="en-US" dirty="0"/>
              <a:t>	</a:t>
            </a:r>
          </a:p>
          <a:p>
            <a:r>
              <a:rPr lang="en-US" sz="2800" b="1" dirty="0"/>
              <a:t>Action Item: </a:t>
            </a:r>
            <a:r>
              <a:rPr lang="en-US" sz="2800" dirty="0"/>
              <a:t>Encourage workers to report safety and health concerns</a:t>
            </a:r>
          </a:p>
          <a:p>
            <a:pPr marL="0" indent="0">
              <a:buNone/>
            </a:pPr>
            <a:r>
              <a:rPr lang="en-US" dirty="0"/>
              <a:t>	</a:t>
            </a:r>
          </a:p>
        </p:txBody>
      </p:sp>
      <p:sp>
        <p:nvSpPr>
          <p:cNvPr id="7" name="TextBox 6"/>
          <p:cNvSpPr txBox="1"/>
          <p:nvPr/>
        </p:nvSpPr>
        <p:spPr>
          <a:xfrm>
            <a:off x="838200" y="3048000"/>
            <a:ext cx="7620000" cy="2308324"/>
          </a:xfrm>
          <a:prstGeom prst="rect">
            <a:avLst/>
          </a:prstGeom>
          <a:solidFill>
            <a:srgbClr val="002060"/>
          </a:solidFill>
          <a:ln>
            <a:solidFill>
              <a:srgbClr val="0070C0"/>
            </a:solidFill>
          </a:ln>
        </p:spPr>
        <p:txBody>
          <a:bodyPr wrap="square" rtlCol="0">
            <a:spAutoFit/>
          </a:bodyPr>
          <a:lstStyle/>
          <a:p>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How to accomplish it: </a:t>
            </a:r>
          </a:p>
          <a:p>
            <a:endParaRPr lang="en-US" sz="1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Establish a process to report injuries, near misses and other safety and health concerns</a:t>
            </a:r>
          </a:p>
          <a:p>
            <a:pPr marL="285750" indent="-285750">
              <a:buFont typeface="Arial" panose="020B0604020202020204" pitchFamily="34" charset="0"/>
              <a:buChar char="•"/>
            </a:pPr>
            <a:endParaRPr lang="en-US"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Empower workers to temporarily suspend work they feel is unsafe</a:t>
            </a:r>
          </a:p>
        </p:txBody>
      </p:sp>
    </p:spTree>
    <p:extLst>
      <p:ext uri="{BB962C8B-B14F-4D97-AF65-F5344CB8AC3E}">
        <p14:creationId xmlns:p14="http://schemas.microsoft.com/office/powerpoint/2010/main" val="92036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Worker Participation</a:t>
            </a:r>
            <a:r>
              <a:rPr lang="en-US" dirty="0"/>
              <a:t>	</a:t>
            </a:r>
          </a:p>
          <a:p>
            <a:r>
              <a:rPr lang="en-US" sz="2800" b="1" dirty="0"/>
              <a:t>Action Item: </a:t>
            </a:r>
            <a:r>
              <a:rPr lang="en-US" sz="2800" dirty="0">
                <a:solidFill>
                  <a:prstClr val="black"/>
                </a:solidFill>
              </a:rPr>
              <a:t>Encourage participation in the program</a:t>
            </a:r>
            <a:endParaRPr lang="en-US" sz="2800" dirty="0"/>
          </a:p>
          <a:p>
            <a:pPr marL="0" indent="0">
              <a:buNone/>
            </a:pPr>
            <a:r>
              <a:rPr lang="en-US" dirty="0"/>
              <a:t>	</a:t>
            </a:r>
          </a:p>
        </p:txBody>
      </p:sp>
      <p:sp>
        <p:nvSpPr>
          <p:cNvPr id="7" name="TextBox 6"/>
          <p:cNvSpPr txBox="1"/>
          <p:nvPr/>
        </p:nvSpPr>
        <p:spPr>
          <a:xfrm>
            <a:off x="1066800" y="3048000"/>
            <a:ext cx="7086600" cy="2308324"/>
          </a:xfrm>
          <a:prstGeom prst="rect">
            <a:avLst/>
          </a:prstGeom>
          <a:solidFill>
            <a:srgbClr val="002060"/>
          </a:solidFill>
          <a:ln>
            <a:solidFill>
              <a:srgbClr val="0070C0"/>
            </a:solidFill>
          </a:ln>
        </p:spPr>
        <p:txBody>
          <a:bodyPr wrap="square" rtlCol="0">
            <a:spAutoFit/>
          </a:bodyPr>
          <a:lstStyle/>
          <a:p>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How to accomplish it: </a:t>
            </a:r>
          </a:p>
          <a:p>
            <a:endParaRPr lang="en-US" sz="1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Provide positive reinforcement to workers who participate</a:t>
            </a:r>
          </a:p>
          <a:p>
            <a:pPr marL="285750" indent="-285750">
              <a:buFont typeface="Arial" panose="020B0604020202020204" pitchFamily="34" charset="0"/>
              <a:buChar char="•"/>
            </a:pPr>
            <a:endParaRPr lang="en-US"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Maintain an open-door policy, inviting workers to speak to managers about safety and health</a:t>
            </a:r>
          </a:p>
        </p:txBody>
      </p:sp>
    </p:spTree>
    <p:extLst>
      <p:ext uri="{BB962C8B-B14F-4D97-AF65-F5344CB8AC3E}">
        <p14:creationId xmlns:p14="http://schemas.microsoft.com/office/powerpoint/2010/main" val="110665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52400" y="990600"/>
            <a:ext cx="8915400" cy="2754217"/>
          </a:xfrm>
        </p:spPr>
        <p:txBody>
          <a:bodyPr/>
          <a:lstStyle/>
          <a:p>
            <a:pPr marL="0" indent="0">
              <a:buNone/>
            </a:pPr>
            <a:r>
              <a:rPr lang="en-US" sz="3200" b="1" dirty="0"/>
              <a:t>Worker Participation</a:t>
            </a:r>
            <a:r>
              <a:rPr lang="en-US" dirty="0"/>
              <a:t>	</a:t>
            </a:r>
          </a:p>
          <a:p>
            <a:r>
              <a:rPr lang="en-US" sz="2800" b="1" dirty="0"/>
              <a:t>Action Item : </a:t>
            </a:r>
            <a:r>
              <a:rPr lang="en-US" sz="2800" dirty="0"/>
              <a:t>Involve workers in all aspects of the program</a:t>
            </a:r>
          </a:p>
          <a:p>
            <a:pPr marL="0" indent="0">
              <a:buNone/>
            </a:pPr>
            <a:r>
              <a:rPr lang="en-US" dirty="0"/>
              <a:t>	</a:t>
            </a:r>
          </a:p>
        </p:txBody>
      </p:sp>
      <p:sp>
        <p:nvSpPr>
          <p:cNvPr id="7" name="TextBox 6"/>
          <p:cNvSpPr txBox="1"/>
          <p:nvPr/>
        </p:nvSpPr>
        <p:spPr>
          <a:xfrm>
            <a:off x="685800" y="2590800"/>
            <a:ext cx="7772400" cy="3785652"/>
          </a:xfrm>
          <a:prstGeom prst="rect">
            <a:avLst/>
          </a:prstGeom>
          <a:solidFill>
            <a:srgbClr val="002060"/>
          </a:solidFill>
          <a:ln>
            <a:solidFill>
              <a:srgbClr val="0070C0"/>
            </a:solidFill>
          </a:ln>
        </p:spPr>
        <p:txBody>
          <a:bodyPr wrap="square" rtlCol="0">
            <a:spAutoFit/>
          </a:bodyPr>
          <a:lstStyle/>
          <a:p>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To accomplish, allow workers to be involved in:</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Participating in Safety Committee meetings</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Championing safety within their department</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Reporting hazards and developing solutions</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Analyzing hazards</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Defining safe work practices</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Conducting site inspections</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Participating in incident/near-miss investigations</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Serving as trainers </a:t>
            </a: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Developing and evaluating training programs </a:t>
            </a:r>
          </a:p>
        </p:txBody>
      </p:sp>
    </p:spTree>
    <p:extLst>
      <p:ext uri="{BB962C8B-B14F-4D97-AF65-F5344CB8AC3E}">
        <p14:creationId xmlns:p14="http://schemas.microsoft.com/office/powerpoint/2010/main" val="238061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Worker Participation</a:t>
            </a:r>
            <a:r>
              <a:rPr lang="en-US" dirty="0"/>
              <a:t>	</a:t>
            </a:r>
          </a:p>
          <a:p>
            <a:r>
              <a:rPr lang="en-US" sz="2800" b="1" dirty="0"/>
              <a:t>Action Item: </a:t>
            </a:r>
            <a:r>
              <a:rPr lang="en-US" sz="2800" dirty="0"/>
              <a:t>Give workers access to safety and health information</a:t>
            </a:r>
          </a:p>
          <a:p>
            <a:pPr marL="0" indent="0">
              <a:buNone/>
            </a:pPr>
            <a:endParaRPr lang="en-US" sz="1200" dirty="0"/>
          </a:p>
        </p:txBody>
      </p:sp>
      <p:sp>
        <p:nvSpPr>
          <p:cNvPr id="7" name="TextBox 6"/>
          <p:cNvSpPr txBox="1"/>
          <p:nvPr/>
        </p:nvSpPr>
        <p:spPr>
          <a:xfrm>
            <a:off x="838200" y="3048000"/>
            <a:ext cx="7620000" cy="3231654"/>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To accomplish, give workers information they need to understand safety and health hazards:</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Safety Data Sheets</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Injury Illness Data</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Results of exposure monitoring</a:t>
            </a:r>
          </a:p>
          <a:p>
            <a:pPr lvl="0"/>
            <a:endParaRPr lang="en-US" sz="24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Written Policies</a:t>
            </a:r>
          </a:p>
        </p:txBody>
      </p:sp>
    </p:spTree>
    <p:extLst>
      <p:ext uri="{BB962C8B-B14F-4D97-AF65-F5344CB8AC3E}">
        <p14:creationId xmlns:p14="http://schemas.microsoft.com/office/powerpoint/2010/main" val="278032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Title 1"/>
          <p:cNvSpPr>
            <a:spLocks noGrp="1"/>
          </p:cNvSpPr>
          <p:nvPr>
            <p:ph type="title"/>
          </p:nvPr>
        </p:nvSpPr>
        <p:spPr>
          <a:xfrm>
            <a:off x="144406" y="2767106"/>
            <a:ext cx="3084646" cy="3071906"/>
          </a:xfrm>
        </p:spPr>
        <p:txBody>
          <a:bodyPr vert="horz" lIns="91440" tIns="45720" rIns="91440" bIns="45720" rtlCol="0" anchor="t">
            <a:normAutofit/>
          </a:bodyPr>
          <a:lstStyle/>
          <a:p>
            <a:pPr defTabSz="914400"/>
            <a:r>
              <a:rPr lang="en-US" sz="3500" dirty="0">
                <a:solidFill>
                  <a:srgbClr val="FFFFFF"/>
                </a:solidFill>
              </a:rPr>
              <a:t>Hazard Identification and Assessment</a:t>
            </a:r>
            <a:endParaRPr lang="en-US" sz="3500" kern="1200" dirty="0">
              <a:solidFill>
                <a:srgbClr val="FFFFFF"/>
              </a:solidFill>
              <a:latin typeface="+mj-lt"/>
              <a:ea typeface="+mj-ea"/>
              <a:cs typeface="+mj-cs"/>
            </a:endParaRPr>
          </a:p>
        </p:txBody>
      </p:sp>
      <p:pic>
        <p:nvPicPr>
          <p:cNvPr id="7" name="Picture 6" title="hazard identification and assessment"/>
          <p:cNvPicPr>
            <a:picLocks noChangeAspect="1"/>
          </p:cNvPicPr>
          <p:nvPr/>
        </p:nvPicPr>
        <p:blipFill>
          <a:blip r:embed="rId3"/>
          <a:stretch>
            <a:fillRect/>
          </a:stretch>
        </p:blipFill>
        <p:spPr>
          <a:xfrm>
            <a:off x="3376821" y="923847"/>
            <a:ext cx="5419311" cy="5010306"/>
          </a:xfrm>
          <a:prstGeom prst="rect">
            <a:avLst/>
          </a:prstGeom>
        </p:spPr>
      </p:pic>
    </p:spTree>
    <p:extLst>
      <p:ext uri="{BB962C8B-B14F-4D97-AF65-F5344CB8AC3E}">
        <p14:creationId xmlns:p14="http://schemas.microsoft.com/office/powerpoint/2010/main" val="1628104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Hazard Identification</a:t>
            </a:r>
            <a:r>
              <a:rPr lang="en-US" dirty="0"/>
              <a:t>	</a:t>
            </a:r>
          </a:p>
          <a:p>
            <a:r>
              <a:rPr lang="en-US" sz="2800" b="1" dirty="0"/>
              <a:t>Action Item: </a:t>
            </a:r>
            <a:r>
              <a:rPr lang="en-US" sz="2800" dirty="0"/>
              <a:t>Collect existing information about workplace hazards</a:t>
            </a:r>
          </a:p>
          <a:p>
            <a:pPr marL="0" indent="0">
              <a:buNone/>
            </a:pPr>
            <a:r>
              <a:rPr lang="en-US" dirty="0"/>
              <a:t>	</a:t>
            </a:r>
          </a:p>
        </p:txBody>
      </p:sp>
      <p:sp>
        <p:nvSpPr>
          <p:cNvPr id="7" name="TextBox 6"/>
          <p:cNvSpPr txBox="1"/>
          <p:nvPr/>
        </p:nvSpPr>
        <p:spPr>
          <a:xfrm>
            <a:off x="1066800" y="3048000"/>
            <a:ext cx="7162800" cy="1754326"/>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Collect, organize and review information to determine what types of hazards are present and workers exposed</a:t>
            </a:r>
          </a:p>
        </p:txBody>
      </p:sp>
    </p:spTree>
    <p:extLst>
      <p:ext uri="{BB962C8B-B14F-4D97-AF65-F5344CB8AC3E}">
        <p14:creationId xmlns:p14="http://schemas.microsoft.com/office/powerpoint/2010/main" val="186768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Hazard Identification</a:t>
            </a:r>
            <a:r>
              <a:rPr lang="en-US" dirty="0"/>
              <a:t>	</a:t>
            </a:r>
          </a:p>
          <a:p>
            <a:r>
              <a:rPr lang="en-US" sz="2800" b="1" dirty="0"/>
              <a:t>Action Item: </a:t>
            </a:r>
            <a:r>
              <a:rPr lang="en-US" sz="2800" dirty="0"/>
              <a:t>Inspect the workplace</a:t>
            </a:r>
          </a:p>
          <a:p>
            <a:pPr marL="0" indent="0">
              <a:buNone/>
            </a:pPr>
            <a:r>
              <a:rPr lang="en-US" dirty="0"/>
              <a:t>	</a:t>
            </a:r>
          </a:p>
        </p:txBody>
      </p:sp>
      <p:sp>
        <p:nvSpPr>
          <p:cNvPr id="7" name="TextBox 6"/>
          <p:cNvSpPr txBox="1"/>
          <p:nvPr/>
        </p:nvSpPr>
        <p:spPr>
          <a:xfrm>
            <a:off x="1219200" y="3048000"/>
            <a:ext cx="6553200" cy="1938992"/>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Routine inspections of workflow, equipment, materials and talk to workers</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Use checklists </a:t>
            </a:r>
          </a:p>
        </p:txBody>
      </p:sp>
    </p:spTree>
    <p:extLst>
      <p:ext uri="{BB962C8B-B14F-4D97-AF65-F5344CB8AC3E}">
        <p14:creationId xmlns:p14="http://schemas.microsoft.com/office/powerpoint/2010/main" val="25108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Hazard Identification</a:t>
            </a:r>
            <a:r>
              <a:rPr lang="en-US" dirty="0"/>
              <a:t>	</a:t>
            </a:r>
          </a:p>
          <a:p>
            <a:r>
              <a:rPr lang="en-US" sz="2800" b="1" dirty="0"/>
              <a:t>Action Item: </a:t>
            </a:r>
            <a:r>
              <a:rPr lang="en-US" sz="2800" dirty="0"/>
              <a:t>Conduct Incident Investigations</a:t>
            </a:r>
          </a:p>
          <a:p>
            <a:pPr marL="0" indent="0">
              <a:buNone/>
            </a:pPr>
            <a:r>
              <a:rPr lang="en-US" dirty="0"/>
              <a:t>	</a:t>
            </a:r>
          </a:p>
        </p:txBody>
      </p:sp>
      <p:sp>
        <p:nvSpPr>
          <p:cNvPr id="7" name="TextBox 6"/>
          <p:cNvSpPr txBox="1"/>
          <p:nvPr/>
        </p:nvSpPr>
        <p:spPr>
          <a:xfrm>
            <a:off x="1219200" y="2971800"/>
            <a:ext cx="6553200" cy="2677656"/>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Develop a plan and procedure to begin investigation immediately after an incident or near miss. </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Conduct root cause analysis and investigate with a team.</a:t>
            </a:r>
          </a:p>
        </p:txBody>
      </p:sp>
    </p:spTree>
    <p:extLst>
      <p:ext uri="{BB962C8B-B14F-4D97-AF65-F5344CB8AC3E}">
        <p14:creationId xmlns:p14="http://schemas.microsoft.com/office/powerpoint/2010/main" val="293514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1F6BF70-C7D1-4AF9-8DB4-BEEB8A9C35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3798" y="1097280"/>
            <a:ext cx="2847230" cy="4666207"/>
          </a:xfrm>
        </p:spPr>
        <p:txBody>
          <a:bodyPr anchor="ctr">
            <a:normAutofit/>
          </a:bodyPr>
          <a:lstStyle/>
          <a:p>
            <a:r>
              <a:rPr lang="en-US" sz="4200"/>
              <a:t>Introduction	</a:t>
            </a:r>
          </a:p>
        </p:txBody>
      </p:sp>
      <p:grpSp>
        <p:nvGrpSpPr>
          <p:cNvPr id="31" name="Group 30">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932" y="5945955"/>
            <a:ext cx="9082028" cy="525780"/>
            <a:chOff x="82576" y="5945955"/>
            <a:chExt cx="12109423" cy="525780"/>
          </a:xfrm>
        </p:grpSpPr>
        <p:sp>
          <p:nvSpPr>
            <p:cNvPr id="32" name="Rectangle 31">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0279" y="587829"/>
            <a:ext cx="4878975"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Content Placeholder 5">
            <a:extLst>
              <a:ext uri="{FF2B5EF4-FFF2-40B4-BE49-F238E27FC236}">
                <a16:creationId xmlns:a16="http://schemas.microsoft.com/office/drawing/2014/main" id="{E3DAD461-1809-8F52-AEDB-EE86B1D1CFC7}"/>
              </a:ext>
            </a:extLst>
          </p:cNvPr>
          <p:cNvGraphicFramePr>
            <a:graphicFrameLocks noGrp="1"/>
          </p:cNvGraphicFramePr>
          <p:nvPr>
            <p:ph idx="1"/>
            <p:extLst>
              <p:ext uri="{D42A27DB-BD31-4B8C-83A1-F6EECF244321}">
                <p14:modId xmlns:p14="http://schemas.microsoft.com/office/powerpoint/2010/main" val="1088026167"/>
              </p:ext>
            </p:extLst>
          </p:nvPr>
        </p:nvGraphicFramePr>
        <p:xfrm>
          <a:off x="3780040" y="985681"/>
          <a:ext cx="4949213" cy="4979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81192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Hazard Identification</a:t>
            </a:r>
            <a:r>
              <a:rPr lang="en-US" dirty="0"/>
              <a:t>	</a:t>
            </a:r>
          </a:p>
          <a:p>
            <a:r>
              <a:rPr lang="en-US" sz="2800" b="1" dirty="0"/>
              <a:t>Action Item: </a:t>
            </a:r>
            <a:r>
              <a:rPr lang="en-US" sz="2800" dirty="0"/>
              <a:t>Identify hazards associated with emergency and non-routine situations</a:t>
            </a:r>
          </a:p>
          <a:p>
            <a:pPr marL="0" indent="0">
              <a:buNone/>
            </a:pPr>
            <a:endParaRPr lang="en-US" dirty="0"/>
          </a:p>
        </p:txBody>
      </p:sp>
      <p:sp>
        <p:nvSpPr>
          <p:cNvPr id="7" name="TextBox 6"/>
          <p:cNvSpPr txBox="1"/>
          <p:nvPr/>
        </p:nvSpPr>
        <p:spPr>
          <a:xfrm>
            <a:off x="1219200" y="2971800"/>
            <a:ext cx="6553200" cy="2677656"/>
          </a:xfrm>
          <a:prstGeom prst="rect">
            <a:avLst/>
          </a:prstGeom>
          <a:solidFill>
            <a:srgbClr val="002060"/>
          </a:solidFill>
          <a:ln>
            <a:solidFill>
              <a:srgbClr val="0070C0"/>
            </a:solidFill>
          </a:ln>
        </p:spPr>
        <p:txBody>
          <a:bodyPr wrap="square" rtlCol="0">
            <a:spAutoFit/>
          </a:bodyPr>
          <a:lstStyle/>
          <a:p>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Assess foreseeable emergency scenarios or non-routine tasks </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Conduct “tabletop” exercises to help you plan and test your response plan and procedures</a:t>
            </a:r>
          </a:p>
        </p:txBody>
      </p:sp>
    </p:spTree>
    <p:extLst>
      <p:ext uri="{BB962C8B-B14F-4D97-AF65-F5344CB8AC3E}">
        <p14:creationId xmlns:p14="http://schemas.microsoft.com/office/powerpoint/2010/main" val="345484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Title 1"/>
          <p:cNvSpPr>
            <a:spLocks noGrp="1"/>
          </p:cNvSpPr>
          <p:nvPr>
            <p:ph type="title"/>
          </p:nvPr>
        </p:nvSpPr>
        <p:spPr>
          <a:xfrm>
            <a:off x="495030" y="2767106"/>
            <a:ext cx="2160621" cy="3071906"/>
          </a:xfrm>
        </p:spPr>
        <p:txBody>
          <a:bodyPr vert="horz" lIns="91440" tIns="45720" rIns="91440" bIns="45720" rtlCol="0" anchor="t">
            <a:normAutofit/>
          </a:bodyPr>
          <a:lstStyle/>
          <a:p>
            <a:pPr defTabSz="914400"/>
            <a:r>
              <a:rPr lang="en-US" sz="3500" kern="1200" dirty="0">
                <a:solidFill>
                  <a:srgbClr val="FFFFFF"/>
                </a:solidFill>
                <a:latin typeface="+mj-lt"/>
                <a:ea typeface="+mj-ea"/>
                <a:cs typeface="+mj-cs"/>
              </a:rPr>
              <a:t>Hazard Prevention &amp; Control</a:t>
            </a:r>
          </a:p>
        </p:txBody>
      </p:sp>
      <p:pic>
        <p:nvPicPr>
          <p:cNvPr id="7" name="Picture 6" title="hazard prevention and control"/>
          <p:cNvPicPr>
            <a:picLocks noChangeAspect="1"/>
          </p:cNvPicPr>
          <p:nvPr/>
        </p:nvPicPr>
        <p:blipFill>
          <a:blip r:embed="rId3"/>
          <a:stretch>
            <a:fillRect/>
          </a:stretch>
        </p:blipFill>
        <p:spPr>
          <a:xfrm>
            <a:off x="3376821" y="901142"/>
            <a:ext cx="5419311" cy="5055715"/>
          </a:xfrm>
          <a:prstGeom prst="rect">
            <a:avLst/>
          </a:prstGeom>
        </p:spPr>
      </p:pic>
    </p:spTree>
    <p:extLst>
      <p:ext uri="{BB962C8B-B14F-4D97-AF65-F5344CB8AC3E}">
        <p14:creationId xmlns:p14="http://schemas.microsoft.com/office/powerpoint/2010/main" val="1804894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title"/>
          </p:nvPr>
        </p:nvSpPr>
        <p:spPr>
          <a:xfrm>
            <a:off x="495030" y="2767106"/>
            <a:ext cx="2160621" cy="3071906"/>
          </a:xfrm>
        </p:spPr>
        <p:txBody>
          <a:bodyPr vert="horz" lIns="91440" tIns="45720" rIns="91440" bIns="45720" rtlCol="0" anchor="t">
            <a:normAutofit/>
          </a:bodyPr>
          <a:lstStyle/>
          <a:p>
            <a:pPr defTabSz="914400"/>
            <a:r>
              <a:rPr lang="en-US" sz="3500" kern="1200">
                <a:solidFill>
                  <a:srgbClr val="FFFFFF"/>
                </a:solidFill>
                <a:latin typeface="+mj-lt"/>
                <a:ea typeface="+mj-ea"/>
                <a:cs typeface="+mj-cs"/>
              </a:rPr>
              <a:t>Hazard Prevention and Control </a:t>
            </a:r>
          </a:p>
        </p:txBody>
      </p:sp>
      <p:pic>
        <p:nvPicPr>
          <p:cNvPr id="16" name="Picture 15" title="Hierarchy of Control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376821" y="1613530"/>
            <a:ext cx="5666671" cy="3796669"/>
          </a:xfrm>
          <a:prstGeom prst="rect">
            <a:avLst/>
          </a:prstGeom>
        </p:spPr>
      </p:pic>
    </p:spTree>
    <p:extLst>
      <p:ext uri="{BB962C8B-B14F-4D97-AF65-F5344CB8AC3E}">
        <p14:creationId xmlns:p14="http://schemas.microsoft.com/office/powerpoint/2010/main" val="1472401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Title 1"/>
          <p:cNvSpPr>
            <a:spLocks noGrp="1"/>
          </p:cNvSpPr>
          <p:nvPr>
            <p:ph type="title"/>
          </p:nvPr>
        </p:nvSpPr>
        <p:spPr>
          <a:xfrm>
            <a:off x="495030" y="2767106"/>
            <a:ext cx="2160621" cy="3071906"/>
          </a:xfrm>
        </p:spPr>
        <p:txBody>
          <a:bodyPr vert="horz" lIns="91440" tIns="45720" rIns="91440" bIns="45720" rtlCol="0" anchor="t">
            <a:normAutofit/>
          </a:bodyPr>
          <a:lstStyle/>
          <a:p>
            <a:pPr defTabSz="914400"/>
            <a:r>
              <a:rPr lang="en-US" sz="3500" dirty="0">
                <a:solidFill>
                  <a:srgbClr val="FFFFFF"/>
                </a:solidFill>
              </a:rPr>
              <a:t>Education and Training</a:t>
            </a:r>
            <a:endParaRPr lang="en-US" sz="3500" kern="1200" dirty="0">
              <a:solidFill>
                <a:srgbClr val="FFFFFF"/>
              </a:solidFill>
              <a:latin typeface="+mj-lt"/>
              <a:ea typeface="+mj-ea"/>
              <a:cs typeface="+mj-cs"/>
            </a:endParaRPr>
          </a:p>
        </p:txBody>
      </p:sp>
      <p:pic>
        <p:nvPicPr>
          <p:cNvPr id="7" name="Picture 6" title="education and training"/>
          <p:cNvPicPr>
            <a:picLocks noChangeAspect="1"/>
          </p:cNvPicPr>
          <p:nvPr/>
        </p:nvPicPr>
        <p:blipFill>
          <a:blip r:embed="rId3"/>
          <a:stretch>
            <a:fillRect/>
          </a:stretch>
        </p:blipFill>
        <p:spPr>
          <a:xfrm>
            <a:off x="3376821" y="909800"/>
            <a:ext cx="5419311" cy="5038400"/>
          </a:xfrm>
          <a:prstGeom prst="rect">
            <a:avLst/>
          </a:prstGeom>
        </p:spPr>
      </p:pic>
    </p:spTree>
    <p:extLst>
      <p:ext uri="{BB962C8B-B14F-4D97-AF65-F5344CB8AC3E}">
        <p14:creationId xmlns:p14="http://schemas.microsoft.com/office/powerpoint/2010/main" val="1791152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857250" y="990600"/>
            <a:ext cx="7543800" cy="1769483"/>
          </a:xfrm>
        </p:spPr>
        <p:txBody>
          <a:bodyPr>
            <a:normAutofit lnSpcReduction="10000"/>
          </a:bodyPr>
          <a:lstStyle/>
          <a:p>
            <a:pPr marL="0" indent="0">
              <a:buNone/>
            </a:pPr>
            <a:r>
              <a:rPr lang="en-US" sz="3200" b="1" dirty="0"/>
              <a:t>Education and Training</a:t>
            </a:r>
            <a:r>
              <a:rPr lang="en-US" dirty="0"/>
              <a:t>	</a:t>
            </a:r>
          </a:p>
          <a:p>
            <a:r>
              <a:rPr lang="en-US" sz="2800" b="1" dirty="0"/>
              <a:t>Action Item: </a:t>
            </a:r>
            <a:r>
              <a:rPr lang="en-US" sz="2800" dirty="0"/>
              <a:t>Provide program awareness training</a:t>
            </a:r>
          </a:p>
          <a:p>
            <a:pPr marL="0" indent="0">
              <a:buNone/>
            </a:pPr>
            <a:r>
              <a:rPr lang="en-US" dirty="0"/>
              <a:t>	</a:t>
            </a:r>
          </a:p>
        </p:txBody>
      </p:sp>
      <p:sp>
        <p:nvSpPr>
          <p:cNvPr id="7" name="TextBox 6"/>
          <p:cNvSpPr txBox="1"/>
          <p:nvPr/>
        </p:nvSpPr>
        <p:spPr>
          <a:xfrm>
            <a:off x="857250" y="2590800"/>
            <a:ext cx="7391400" cy="3416320"/>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Provide training to all managers, supervisors and workers as well as contractors and temporary workers on: safety policies and procedures, program functions, emergencies, injury illness reporting, and their rights under the OSH Act</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Ensure the training is provided in a language and literacy level that all workers can understand </a:t>
            </a:r>
          </a:p>
        </p:txBody>
      </p:sp>
    </p:spTree>
    <p:extLst>
      <p:ext uri="{BB962C8B-B14F-4D97-AF65-F5344CB8AC3E}">
        <p14:creationId xmlns:p14="http://schemas.microsoft.com/office/powerpoint/2010/main" val="252595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181100" y="990600"/>
            <a:ext cx="6781800" cy="1769483"/>
          </a:xfrm>
        </p:spPr>
        <p:txBody>
          <a:bodyPr/>
          <a:lstStyle/>
          <a:p>
            <a:pPr marL="0" indent="0">
              <a:buNone/>
            </a:pPr>
            <a:r>
              <a:rPr lang="en-US" sz="3200" b="1" dirty="0"/>
              <a:t>Education and Training</a:t>
            </a:r>
            <a:r>
              <a:rPr lang="en-US" dirty="0"/>
              <a:t>	</a:t>
            </a:r>
          </a:p>
          <a:p>
            <a:r>
              <a:rPr lang="en-US" b="1" dirty="0"/>
              <a:t>Action Item: </a:t>
            </a:r>
            <a:r>
              <a:rPr lang="en-US" dirty="0"/>
              <a:t>Train workers on specific roles and responsibilities in the safety and health program</a:t>
            </a:r>
          </a:p>
          <a:p>
            <a:pPr marL="0" indent="0">
              <a:buNone/>
            </a:pPr>
            <a:r>
              <a:rPr lang="en-US" dirty="0"/>
              <a:t>	</a:t>
            </a:r>
          </a:p>
        </p:txBody>
      </p:sp>
      <p:sp>
        <p:nvSpPr>
          <p:cNvPr id="7" name="TextBox 6"/>
          <p:cNvSpPr txBox="1"/>
          <p:nvPr/>
        </p:nvSpPr>
        <p:spPr>
          <a:xfrm>
            <a:off x="1181100" y="3124200"/>
            <a:ext cx="6781800" cy="2677656"/>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Instruct workers with specific roles within the safety and health program on how they should carry out those responsibilities</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Provide opportunities for workers to ask questions and offer feedback during training</a:t>
            </a:r>
          </a:p>
        </p:txBody>
      </p:sp>
    </p:spTree>
    <p:extLst>
      <p:ext uri="{BB962C8B-B14F-4D97-AF65-F5344CB8AC3E}">
        <p14:creationId xmlns:p14="http://schemas.microsoft.com/office/powerpoint/2010/main" val="220839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457200" y="956834"/>
            <a:ext cx="8382000" cy="1769483"/>
          </a:xfrm>
        </p:spPr>
        <p:txBody>
          <a:bodyPr>
            <a:normAutofit lnSpcReduction="10000"/>
          </a:bodyPr>
          <a:lstStyle/>
          <a:p>
            <a:pPr marL="0" indent="0">
              <a:buNone/>
            </a:pPr>
            <a:r>
              <a:rPr lang="en-US" sz="3200" b="1" dirty="0"/>
              <a:t>Education and Training</a:t>
            </a:r>
            <a:r>
              <a:rPr lang="en-US" dirty="0"/>
              <a:t>	</a:t>
            </a:r>
          </a:p>
          <a:p>
            <a:r>
              <a:rPr lang="en-US" sz="2800" b="1" dirty="0"/>
              <a:t>Action Item: </a:t>
            </a:r>
            <a:r>
              <a:rPr lang="en-US" sz="2800" dirty="0"/>
              <a:t>Train workers on hazard identification and controls </a:t>
            </a:r>
          </a:p>
          <a:p>
            <a:pPr marL="0" indent="0">
              <a:buNone/>
            </a:pPr>
            <a:r>
              <a:rPr lang="en-US" dirty="0"/>
              <a:t>	</a:t>
            </a:r>
          </a:p>
        </p:txBody>
      </p:sp>
      <p:sp>
        <p:nvSpPr>
          <p:cNvPr id="7" name="TextBox 6"/>
          <p:cNvSpPr txBox="1"/>
          <p:nvPr/>
        </p:nvSpPr>
        <p:spPr>
          <a:xfrm>
            <a:off x="609600" y="2514600"/>
            <a:ext cx="8001000" cy="3570208"/>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200" dirty="0">
                <a:solidFill>
                  <a:prstClr val="white"/>
                </a:solidFill>
                <a:latin typeface="Tahoma" panose="020B0604030504040204" pitchFamily="34" charset="0"/>
                <a:ea typeface="Tahoma" panose="020B0604030504040204" pitchFamily="34" charset="0"/>
                <a:cs typeface="Tahoma" panose="020B0604030504040204" pitchFamily="34" charset="0"/>
              </a:rPr>
              <a:t>Train managers and works on techniques for identifying hazards; such as job hazard analysis </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200" dirty="0">
                <a:solidFill>
                  <a:prstClr val="white"/>
                </a:solidFill>
                <a:latin typeface="Tahoma" panose="020B0604030504040204" pitchFamily="34" charset="0"/>
                <a:ea typeface="Tahoma" panose="020B0604030504040204" pitchFamily="34" charset="0"/>
                <a:cs typeface="Tahoma" panose="020B0604030504040204" pitchFamily="34" charset="0"/>
              </a:rPr>
              <a:t>Have workers demonstrate they can recognize hazards and understand why controls are in place</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200" dirty="0">
                <a:solidFill>
                  <a:prstClr val="white"/>
                </a:solidFill>
                <a:latin typeface="Tahoma" panose="020B0604030504040204" pitchFamily="34" charset="0"/>
                <a:ea typeface="Tahoma" panose="020B0604030504040204" pitchFamily="34" charset="0"/>
                <a:cs typeface="Tahoma" panose="020B0604030504040204" pitchFamily="34" charset="0"/>
              </a:rPr>
              <a:t>Provide training on new tasks and new assignments</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200" dirty="0">
                <a:solidFill>
                  <a:prstClr val="white"/>
                </a:solidFill>
                <a:latin typeface="Tahoma" panose="020B0604030504040204" pitchFamily="34" charset="0"/>
                <a:ea typeface="Tahoma" panose="020B0604030504040204" pitchFamily="34" charset="0"/>
                <a:cs typeface="Tahoma" panose="020B0604030504040204" pitchFamily="34" charset="0"/>
              </a:rPr>
              <a:t>Provide training where required by specific OSHA standards such as; hazard communication and lockout/</a:t>
            </a:r>
            <a:r>
              <a:rPr lang="en-US" sz="2200" dirty="0" err="1">
                <a:solidFill>
                  <a:prstClr val="white"/>
                </a:solidFill>
                <a:latin typeface="Tahoma" panose="020B0604030504040204" pitchFamily="34" charset="0"/>
                <a:ea typeface="Tahoma" panose="020B0604030504040204" pitchFamily="34" charset="0"/>
                <a:cs typeface="Tahoma" panose="020B0604030504040204" pitchFamily="34" charset="0"/>
              </a:rPr>
              <a:t>tagout</a:t>
            </a:r>
            <a:endParaRPr lang="en-US" sz="2200" dirty="0">
              <a:solidFill>
                <a:prstClr val="white"/>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3720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Title 1"/>
          <p:cNvSpPr>
            <a:spLocks noGrp="1"/>
          </p:cNvSpPr>
          <p:nvPr>
            <p:ph type="title"/>
          </p:nvPr>
        </p:nvSpPr>
        <p:spPr>
          <a:xfrm>
            <a:off x="144406" y="2767106"/>
            <a:ext cx="2884546" cy="3071906"/>
          </a:xfrm>
        </p:spPr>
        <p:txBody>
          <a:bodyPr vert="horz" lIns="91440" tIns="45720" rIns="91440" bIns="45720" rtlCol="0" anchor="t">
            <a:normAutofit/>
          </a:bodyPr>
          <a:lstStyle/>
          <a:p>
            <a:pPr defTabSz="914400"/>
            <a:r>
              <a:rPr lang="en-US" sz="3500" kern="1200" dirty="0">
                <a:solidFill>
                  <a:srgbClr val="FFFFFF"/>
                </a:solidFill>
                <a:latin typeface="+mj-lt"/>
                <a:ea typeface="+mj-ea"/>
                <a:cs typeface="+mj-cs"/>
              </a:rPr>
              <a:t>Program Evaluation and Improvement</a:t>
            </a:r>
          </a:p>
        </p:txBody>
      </p:sp>
      <p:pic>
        <p:nvPicPr>
          <p:cNvPr id="7" name="Picture 6" title="program evaluation and improvement"/>
          <p:cNvPicPr>
            <a:picLocks noChangeAspect="1"/>
          </p:cNvPicPr>
          <p:nvPr/>
        </p:nvPicPr>
        <p:blipFill>
          <a:blip r:embed="rId3"/>
          <a:stretch>
            <a:fillRect/>
          </a:stretch>
        </p:blipFill>
        <p:spPr>
          <a:xfrm>
            <a:off x="3376821" y="851308"/>
            <a:ext cx="5419311" cy="5155383"/>
          </a:xfrm>
          <a:prstGeom prst="rect">
            <a:avLst/>
          </a:prstGeom>
        </p:spPr>
      </p:pic>
    </p:spTree>
    <p:extLst>
      <p:ext uri="{BB962C8B-B14F-4D97-AF65-F5344CB8AC3E}">
        <p14:creationId xmlns:p14="http://schemas.microsoft.com/office/powerpoint/2010/main" val="3160361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857250" y="990600"/>
            <a:ext cx="7829550" cy="1769483"/>
          </a:xfrm>
        </p:spPr>
        <p:txBody>
          <a:bodyPr>
            <a:normAutofit lnSpcReduction="10000"/>
          </a:bodyPr>
          <a:lstStyle/>
          <a:p>
            <a:pPr marL="0" indent="0">
              <a:buNone/>
            </a:pPr>
            <a:r>
              <a:rPr lang="en-US" sz="3200" b="1" dirty="0"/>
              <a:t>Program Evaluation</a:t>
            </a:r>
            <a:r>
              <a:rPr lang="en-US" dirty="0"/>
              <a:t>	</a:t>
            </a:r>
          </a:p>
          <a:p>
            <a:r>
              <a:rPr lang="en-US" sz="2800" b="1" dirty="0"/>
              <a:t>Action Item: </a:t>
            </a:r>
            <a:r>
              <a:rPr lang="en-US" sz="2800" dirty="0"/>
              <a:t>Verify the program is implemented and is operating </a:t>
            </a:r>
          </a:p>
          <a:p>
            <a:pPr marL="0" indent="0">
              <a:buNone/>
            </a:pPr>
            <a:r>
              <a:rPr lang="en-US" dirty="0"/>
              <a:t>	</a:t>
            </a:r>
          </a:p>
        </p:txBody>
      </p:sp>
      <p:sp>
        <p:nvSpPr>
          <p:cNvPr id="7" name="TextBox 6"/>
          <p:cNvSpPr txBox="1"/>
          <p:nvPr/>
        </p:nvSpPr>
        <p:spPr>
          <a:xfrm>
            <a:off x="657225" y="2590800"/>
            <a:ext cx="7829550" cy="3416320"/>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Verify the core elements of the program are fully met, and key processes are in place and implemented.</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Verify injuries are being reported, inspections are conducted, progress is being tracked in controlling identified hazards to ensure control measures are effective and data collected to monitor the programs performance. </a:t>
            </a:r>
          </a:p>
        </p:txBody>
      </p:sp>
    </p:spTree>
    <p:extLst>
      <p:ext uri="{BB962C8B-B14F-4D97-AF65-F5344CB8AC3E}">
        <p14:creationId xmlns:p14="http://schemas.microsoft.com/office/powerpoint/2010/main" val="106237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657225" y="842534"/>
            <a:ext cx="7829550" cy="1769483"/>
          </a:xfrm>
        </p:spPr>
        <p:txBody>
          <a:bodyPr>
            <a:normAutofit lnSpcReduction="10000"/>
          </a:bodyPr>
          <a:lstStyle/>
          <a:p>
            <a:pPr marL="0" indent="0">
              <a:buNone/>
            </a:pPr>
            <a:r>
              <a:rPr lang="en-US" sz="3200" b="1" dirty="0"/>
              <a:t>Program Evaluation</a:t>
            </a:r>
            <a:r>
              <a:rPr lang="en-US" dirty="0"/>
              <a:t>	</a:t>
            </a:r>
          </a:p>
          <a:p>
            <a:r>
              <a:rPr lang="en-US" sz="2800" b="1" dirty="0"/>
              <a:t>Action Item: </a:t>
            </a:r>
            <a:r>
              <a:rPr lang="en-US" sz="2800" dirty="0"/>
              <a:t>Correct program deficiencies and identify opportunities to improve</a:t>
            </a:r>
          </a:p>
          <a:p>
            <a:pPr marL="0" indent="0">
              <a:buNone/>
            </a:pPr>
            <a:r>
              <a:rPr lang="en-US" dirty="0"/>
              <a:t>	</a:t>
            </a:r>
          </a:p>
        </p:txBody>
      </p:sp>
      <p:sp>
        <p:nvSpPr>
          <p:cNvPr id="7" name="TextBox 6"/>
          <p:cNvSpPr txBox="1"/>
          <p:nvPr/>
        </p:nvSpPr>
        <p:spPr>
          <a:xfrm>
            <a:off x="885824" y="2438400"/>
            <a:ext cx="7372351" cy="3539430"/>
          </a:xfrm>
          <a:prstGeom prst="rect">
            <a:avLst/>
          </a:prstGeom>
          <a:solidFill>
            <a:srgbClr val="002060"/>
          </a:solidFill>
          <a:ln>
            <a:solidFill>
              <a:srgbClr val="0070C0"/>
            </a:solidFill>
          </a:ln>
        </p:spPr>
        <p:txBody>
          <a:bodyPr wrap="square" rtlCol="0">
            <a:spAutoFit/>
          </a:bodyPr>
          <a:lstStyle/>
          <a:p>
            <a:pPr lvl="0"/>
            <a:r>
              <a:rPr lang="en-US" sz="20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Proactively seek input from managers, workers, supervisors and other stakeholders on how you can improve the program</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Determine whether changes in equipment, facilities, material, personnel or work practices trigger any need for changes in the program</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Determine whether the metrics and goals are still relevant and how you could change them to more effectively drive improvements</a:t>
            </a:r>
          </a:p>
        </p:txBody>
      </p:sp>
    </p:spTree>
    <p:extLst>
      <p:ext uri="{BB962C8B-B14F-4D97-AF65-F5344CB8AC3E}">
        <p14:creationId xmlns:p14="http://schemas.microsoft.com/office/powerpoint/2010/main" val="5902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3798" y="1463040"/>
            <a:ext cx="2847230" cy="2690949"/>
          </a:xfrm>
        </p:spPr>
        <p:txBody>
          <a:bodyPr anchor="t">
            <a:normAutofit/>
          </a:bodyPr>
          <a:lstStyle/>
          <a:p>
            <a:r>
              <a:rPr lang="en-US" sz="4200"/>
              <a:t>Introduction	</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7250" y="4415246"/>
            <a:ext cx="8986749" cy="2087795"/>
            <a:chOff x="143163" y="5763486"/>
            <a:chExt cx="11982332" cy="739555"/>
          </a:xfrm>
        </p:grpSpPr>
        <p:sp>
          <p:nvSpPr>
            <p:cNvPr id="17" name="Rectangle 16">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0279" y="587829"/>
            <a:ext cx="4878975"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p:cNvSpPr>
            <a:spLocks noGrp="1"/>
          </p:cNvSpPr>
          <p:nvPr>
            <p:ph idx="1"/>
          </p:nvPr>
        </p:nvSpPr>
        <p:spPr>
          <a:xfrm>
            <a:off x="4242163" y="1463039"/>
            <a:ext cx="4156790" cy="4300447"/>
          </a:xfrm>
        </p:spPr>
        <p:txBody>
          <a:bodyPr anchor="t">
            <a:normAutofit/>
          </a:bodyPr>
          <a:lstStyle/>
          <a:p>
            <a:pPr marL="0" indent="0">
              <a:buNone/>
            </a:pPr>
            <a:r>
              <a:rPr lang="en-US" sz="1900" dirty="0"/>
              <a:t>Lesson objectives:</a:t>
            </a:r>
          </a:p>
          <a:p>
            <a:pPr marL="571500" indent="-514350" fontAlgn="base">
              <a:buFont typeface="+mj-lt"/>
              <a:buAutoNum type="arabicPeriod"/>
            </a:pPr>
            <a:r>
              <a:rPr lang="en-US" sz="2400" dirty="0"/>
              <a:t>Recognize the costs of workplace accidents.</a:t>
            </a:r>
          </a:p>
          <a:p>
            <a:pPr marL="571500" indent="-514350" fontAlgn="base">
              <a:buFont typeface="+mj-lt"/>
              <a:buAutoNum type="arabicPeriod"/>
            </a:pPr>
            <a:r>
              <a:rPr lang="en-US" sz="2400" dirty="0"/>
              <a:t>Describe the elements of an effective safety and health program.</a:t>
            </a:r>
          </a:p>
          <a:p>
            <a:pPr marL="571500" indent="-514350" fontAlgn="base">
              <a:buFont typeface="+mj-lt"/>
              <a:buAutoNum type="arabicPeriod"/>
            </a:pPr>
            <a:r>
              <a:rPr lang="en-US" sz="2400"/>
              <a:t>Recognize benefits of implementing an effective safety and health program.</a:t>
            </a:r>
          </a:p>
        </p:txBody>
      </p:sp>
    </p:spTree>
    <p:extLst>
      <p:ext uri="{BB962C8B-B14F-4D97-AF65-F5344CB8AC3E}">
        <p14:creationId xmlns:p14="http://schemas.microsoft.com/office/powerpoint/2010/main" val="201101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Title 1"/>
          <p:cNvSpPr>
            <a:spLocks noGrp="1"/>
          </p:cNvSpPr>
          <p:nvPr>
            <p:ph type="title"/>
          </p:nvPr>
        </p:nvSpPr>
        <p:spPr>
          <a:xfrm>
            <a:off x="495030" y="2767106"/>
            <a:ext cx="2160621" cy="3071906"/>
          </a:xfrm>
        </p:spPr>
        <p:txBody>
          <a:bodyPr vert="horz" lIns="91440" tIns="45720" rIns="91440" bIns="45720" rtlCol="0" anchor="t">
            <a:normAutofit/>
          </a:bodyPr>
          <a:lstStyle/>
          <a:p>
            <a:pPr defTabSz="914400"/>
            <a:r>
              <a:rPr lang="en-US" sz="3500" kern="1200" dirty="0">
                <a:solidFill>
                  <a:srgbClr val="FFFFFF"/>
                </a:solidFill>
                <a:latin typeface="+mj-lt"/>
                <a:ea typeface="+mj-ea"/>
                <a:cs typeface="+mj-cs"/>
              </a:rPr>
              <a:t>Multi-Employer Worksites</a:t>
            </a:r>
          </a:p>
        </p:txBody>
      </p:sp>
      <p:pic>
        <p:nvPicPr>
          <p:cNvPr id="7" name="Picture 6" title="multiemployer worksites"/>
          <p:cNvPicPr>
            <a:picLocks noChangeAspect="1"/>
          </p:cNvPicPr>
          <p:nvPr/>
        </p:nvPicPr>
        <p:blipFill>
          <a:blip r:embed="rId3"/>
          <a:stretch>
            <a:fillRect/>
          </a:stretch>
        </p:blipFill>
        <p:spPr>
          <a:xfrm>
            <a:off x="3376821" y="648272"/>
            <a:ext cx="5419311" cy="5561456"/>
          </a:xfrm>
          <a:prstGeom prst="rect">
            <a:avLst/>
          </a:prstGeom>
        </p:spPr>
      </p:pic>
    </p:spTree>
    <p:extLst>
      <p:ext uri="{BB962C8B-B14F-4D97-AF65-F5344CB8AC3E}">
        <p14:creationId xmlns:p14="http://schemas.microsoft.com/office/powerpoint/2010/main" val="24027748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647700" y="990600"/>
            <a:ext cx="7848600" cy="1769483"/>
          </a:xfrm>
        </p:spPr>
        <p:txBody>
          <a:bodyPr/>
          <a:lstStyle/>
          <a:p>
            <a:pPr marL="0" indent="0">
              <a:buNone/>
            </a:pPr>
            <a:r>
              <a:rPr lang="en-US" sz="3200" b="1" dirty="0"/>
              <a:t>Multi-Employer Worksites</a:t>
            </a:r>
            <a:r>
              <a:rPr lang="en-US" dirty="0"/>
              <a:t>	</a:t>
            </a:r>
          </a:p>
          <a:p>
            <a:pPr marL="0" indent="0">
              <a:buNone/>
            </a:pPr>
            <a:r>
              <a:rPr lang="en-US" dirty="0"/>
              <a:t>	</a:t>
            </a:r>
          </a:p>
        </p:txBody>
      </p:sp>
      <p:sp>
        <p:nvSpPr>
          <p:cNvPr id="7" name="TextBox 6"/>
          <p:cNvSpPr txBox="1"/>
          <p:nvPr/>
        </p:nvSpPr>
        <p:spPr>
          <a:xfrm>
            <a:off x="647700" y="2171700"/>
            <a:ext cx="7848600" cy="3847207"/>
          </a:xfrm>
          <a:prstGeom prst="rect">
            <a:avLst/>
          </a:prstGeom>
          <a:solidFill>
            <a:srgbClr val="002060"/>
          </a:solidFill>
          <a:ln>
            <a:solidFill>
              <a:srgbClr val="0070C0"/>
            </a:solidFill>
          </a:ln>
        </p:spPr>
        <p:txBody>
          <a:bodyPr wrap="square" rtlCol="0">
            <a:spAutoFit/>
          </a:bodyPr>
          <a:lstStyle/>
          <a:p>
            <a:pPr lvl="0"/>
            <a:r>
              <a:rPr lang="en-US" sz="2400" b="1" dirty="0">
                <a:solidFill>
                  <a:prstClr val="white"/>
                </a:solidFill>
                <a:latin typeface="Tahoma" panose="020B0604030504040204" pitchFamily="34" charset="0"/>
                <a:ea typeface="Tahoma" panose="020B0604030504040204" pitchFamily="34" charset="0"/>
                <a:cs typeface="Tahoma" panose="020B0604030504040204" pitchFamily="34" charset="0"/>
              </a:rPr>
              <a:t>How to accomplish it: </a:t>
            </a:r>
          </a:p>
          <a:p>
            <a:pPr lvl="0"/>
            <a:endParaRPr lang="en-US" sz="1200" b="1"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Provide a copy of the safety and health policy to all contractors</a:t>
            </a:r>
          </a:p>
          <a:p>
            <a:pPr marL="285750" lvl="0" indent="-285750">
              <a:buFont typeface="Arial" panose="020B0604020202020204" pitchFamily="34" charset="0"/>
              <a:buChar char="•"/>
            </a:pPr>
            <a:endParaRPr lang="en-US" sz="12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en-US" sz="2400" dirty="0">
                <a:solidFill>
                  <a:prstClr val="white"/>
                </a:solidFill>
                <a:latin typeface="Tahoma" panose="020B0604030504040204" pitchFamily="34" charset="0"/>
                <a:ea typeface="Tahoma" panose="020B0604030504040204" pitchFamily="34" charset="0"/>
                <a:cs typeface="Tahoma" panose="020B0604030504040204" pitchFamily="34" charset="0"/>
              </a:rPr>
              <a:t>Before beginning on-site work, clarify each employer’s responsibilities and obligations, such as; </a:t>
            </a:r>
          </a:p>
          <a:p>
            <a:pPr marL="742950" lvl="1" indent="-28575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Providing training</a:t>
            </a:r>
          </a:p>
          <a:p>
            <a:pPr marL="742950" lvl="1" indent="-28575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Selecting, providing and maintaining PPE</a:t>
            </a:r>
          </a:p>
          <a:p>
            <a:pPr marL="742950" lvl="1" indent="-28575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Recording and reporting any injuries or illnesses</a:t>
            </a:r>
          </a:p>
          <a:p>
            <a:pPr marL="742950" lvl="1" indent="-28575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Procedures for communication between host employer and all contractors</a:t>
            </a:r>
          </a:p>
        </p:txBody>
      </p:sp>
    </p:spTree>
    <p:extLst>
      <p:ext uri="{BB962C8B-B14F-4D97-AF65-F5344CB8AC3E}">
        <p14:creationId xmlns:p14="http://schemas.microsoft.com/office/powerpoint/2010/main" val="2857607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71" name="Rectangle 1537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373" name="Rectangle 1537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72" name="Rectangle 1537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74" name="Rectangle 1537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76" name="Rectangle 1537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78" name="Freeform: Shape 1537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380" name="Rectangle 1537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2" name="Rectangle 2">
            <a:extLst>
              <a:ext uri="{FF2B5EF4-FFF2-40B4-BE49-F238E27FC236}">
                <a16:creationId xmlns:a16="http://schemas.microsoft.com/office/drawing/2014/main" id="{3A2961E6-2DB2-31EC-A2B9-3084153CD5B1}"/>
              </a:ext>
            </a:extLst>
          </p:cNvPr>
          <p:cNvSpPr>
            <a:spLocks noGrp="1" noChangeArrowheads="1"/>
          </p:cNvSpPr>
          <p:nvPr>
            <p:ph type="title"/>
          </p:nvPr>
        </p:nvSpPr>
        <p:spPr>
          <a:xfrm>
            <a:off x="350041" y="586855"/>
            <a:ext cx="2401025" cy="3387497"/>
          </a:xfrm>
        </p:spPr>
        <p:txBody>
          <a:bodyPr anchor="b">
            <a:normAutofit/>
          </a:bodyPr>
          <a:lstStyle/>
          <a:p>
            <a:pPr algn="r" eaLnBrk="1" hangingPunct="1"/>
            <a:r>
              <a:rPr lang="en-US" altLang="en-US" sz="3500" dirty="0">
                <a:solidFill>
                  <a:srgbClr val="FFFFFF"/>
                </a:solidFill>
              </a:rPr>
              <a:t>Keep Safety in Focus</a:t>
            </a:r>
          </a:p>
        </p:txBody>
      </p:sp>
      <p:sp>
        <p:nvSpPr>
          <p:cNvPr id="15375" name="Rectangle 3">
            <a:extLst>
              <a:ext uri="{FF2B5EF4-FFF2-40B4-BE49-F238E27FC236}">
                <a16:creationId xmlns:a16="http://schemas.microsoft.com/office/drawing/2014/main" id="{FA9CF727-44A4-D3F6-3BB0-CCC621C82EBC}"/>
              </a:ext>
            </a:extLst>
          </p:cNvPr>
          <p:cNvSpPr>
            <a:spLocks noGrp="1" noChangeArrowheads="1"/>
          </p:cNvSpPr>
          <p:nvPr>
            <p:ph type="body" idx="1"/>
          </p:nvPr>
        </p:nvSpPr>
        <p:spPr>
          <a:xfrm>
            <a:off x="3607694" y="649480"/>
            <a:ext cx="4916510" cy="5546047"/>
          </a:xfrm>
        </p:spPr>
        <p:txBody>
          <a:bodyPr anchor="ctr">
            <a:normAutofit/>
          </a:bodyPr>
          <a:lstStyle/>
          <a:p>
            <a:pPr eaLnBrk="1" hangingPunct="1">
              <a:buFont typeface="Wingdings" panose="05000000000000000000" pitchFamily="2" charset="2"/>
              <a:buNone/>
            </a:pPr>
            <a:endParaRPr lang="en-US" altLang="en-US" sz="1700" dirty="0"/>
          </a:p>
          <a:p>
            <a:pPr eaLnBrk="1" hangingPunct="1">
              <a:buFont typeface="Wingdings" panose="05000000000000000000" pitchFamily="2" charset="2"/>
              <a:buNone/>
            </a:pPr>
            <a:r>
              <a:rPr lang="en-US" altLang="en-US" sz="2000" b="1" dirty="0"/>
              <a:t>Employee morale must be priority</a:t>
            </a:r>
          </a:p>
          <a:p>
            <a:pPr marL="0" indent="0" eaLnBrk="1" hangingPunct="1">
              <a:buNone/>
            </a:pPr>
            <a:r>
              <a:rPr lang="en-US" altLang="en-US" sz="1700" dirty="0"/>
              <a:t>It is especially important for companies to show support for their employee safety during challenging economic times. Employee morale may be low, and employees may be carrying additional workloads, such as working additional hours or doing unfamiliar tasks due to cutbacks, making them more prone to injury and accidents.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title"/>
          </p:nvPr>
        </p:nvSpPr>
        <p:spPr>
          <a:xfrm>
            <a:off x="483798" y="1463040"/>
            <a:ext cx="2847230" cy="2690949"/>
          </a:xfrm>
        </p:spPr>
        <p:txBody>
          <a:bodyPr vert="horz" lIns="91440" tIns="45720" rIns="91440" bIns="45720" rtlCol="0" anchor="t">
            <a:normAutofit/>
          </a:bodyPr>
          <a:lstStyle/>
          <a:p>
            <a:pPr defTabSz="914400"/>
            <a:r>
              <a:rPr lang="en-US" sz="4200" kern="1200">
                <a:solidFill>
                  <a:schemeClr val="tx1"/>
                </a:solidFill>
                <a:latin typeface="+mj-lt"/>
                <a:ea typeface="+mj-ea"/>
                <a:cs typeface="+mj-cs"/>
              </a:rPr>
              <a:t>Benefits of Safety &amp; Health Programs</a:t>
            </a:r>
          </a:p>
        </p:txBody>
      </p:sp>
      <p:grpSp>
        <p:nvGrpSpPr>
          <p:cNvPr id="46" name="Group 45">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7250" y="4415246"/>
            <a:ext cx="8986749" cy="2087795"/>
            <a:chOff x="143163" y="5763486"/>
            <a:chExt cx="11982332" cy="739555"/>
          </a:xfrm>
        </p:grpSpPr>
        <p:sp>
          <p:nvSpPr>
            <p:cNvPr id="47" name="Rectangle 46">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50" name="Rectangle 49">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0279" y="587829"/>
            <a:ext cx="4878975"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p:cNvSpPr>
            <a:spLocks/>
          </p:cNvSpPr>
          <p:nvPr/>
        </p:nvSpPr>
        <p:spPr>
          <a:xfrm>
            <a:off x="4242163" y="1463039"/>
            <a:ext cx="4156790" cy="4300447"/>
          </a:xfrm>
          <a:prstGeom prst="rect">
            <a:avLst/>
          </a:prstGeom>
        </p:spPr>
        <p:txBody>
          <a:bodyPr vert="horz" lIns="91440" tIns="45720" rIns="91440" bIns="45720" rtlCol="0" anchor="t">
            <a:normAutofit/>
          </a:bodyPr>
          <a:lstStyle/>
          <a:p>
            <a:pPr>
              <a:lnSpc>
                <a:spcPct val="90000"/>
              </a:lnSpc>
              <a:spcAft>
                <a:spcPts val="600"/>
              </a:spcAft>
            </a:pPr>
            <a:r>
              <a:rPr lang="en-US" sz="1900" dirty="0"/>
              <a:t>The renewed or enhanced commitment to safety and health and the cooperative atmosphere between employers and workers have been linked to:</a:t>
            </a:r>
          </a:p>
          <a:p>
            <a:pPr marL="457200" indent="-228600">
              <a:lnSpc>
                <a:spcPct val="90000"/>
              </a:lnSpc>
              <a:spcAft>
                <a:spcPts val="600"/>
              </a:spcAft>
              <a:buFont typeface="Arial" panose="020B0604020202020204" pitchFamily="34" charset="0"/>
              <a:buChar char="•"/>
            </a:pPr>
            <a:r>
              <a:rPr lang="en-US" sz="1900" dirty="0"/>
              <a:t>Improvements in product, process, and service quality</a:t>
            </a:r>
          </a:p>
          <a:p>
            <a:pPr marL="457200" indent="-228600">
              <a:lnSpc>
                <a:spcPct val="90000"/>
              </a:lnSpc>
              <a:spcAft>
                <a:spcPts val="600"/>
              </a:spcAft>
              <a:buFont typeface="Arial" panose="020B0604020202020204" pitchFamily="34" charset="0"/>
              <a:buChar char="•"/>
            </a:pPr>
            <a:r>
              <a:rPr lang="en-US" sz="1900" dirty="0"/>
              <a:t>Better morale</a:t>
            </a:r>
          </a:p>
          <a:p>
            <a:pPr marL="457200" indent="-228600">
              <a:lnSpc>
                <a:spcPct val="90000"/>
              </a:lnSpc>
              <a:spcAft>
                <a:spcPts val="600"/>
              </a:spcAft>
              <a:buFont typeface="Arial" panose="020B0604020202020204" pitchFamily="34" charset="0"/>
              <a:buChar char="•"/>
            </a:pPr>
            <a:r>
              <a:rPr lang="en-US" sz="1900" dirty="0"/>
              <a:t>Improved recruiting and retention</a:t>
            </a:r>
          </a:p>
          <a:p>
            <a:pPr marL="457200" indent="-228600">
              <a:lnSpc>
                <a:spcPct val="90000"/>
              </a:lnSpc>
              <a:spcAft>
                <a:spcPts val="600"/>
              </a:spcAft>
              <a:buFont typeface="Arial" panose="020B0604020202020204" pitchFamily="34" charset="0"/>
              <a:buChar char="•"/>
            </a:pPr>
            <a:r>
              <a:rPr lang="en-US" sz="1900" dirty="0"/>
              <a:t>More favorable image and reputation</a:t>
            </a:r>
          </a:p>
          <a:p>
            <a:pPr indent="-228600">
              <a:lnSpc>
                <a:spcPct val="90000"/>
              </a:lnSpc>
              <a:spcAft>
                <a:spcPts val="600"/>
              </a:spcAft>
              <a:buFont typeface="Arial" panose="020B0604020202020204" pitchFamily="34" charset="0"/>
              <a:buChar char="•"/>
            </a:pPr>
            <a:endParaRPr lang="en-US" sz="1900" dirty="0"/>
          </a:p>
        </p:txBody>
      </p:sp>
    </p:spTree>
    <p:extLst>
      <p:ext uri="{BB962C8B-B14F-4D97-AF65-F5344CB8AC3E}">
        <p14:creationId xmlns:p14="http://schemas.microsoft.com/office/powerpoint/2010/main" val="3118969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2DF2-60A2-A1C8-2157-A4A6C69EC528}"/>
              </a:ext>
            </a:extLst>
          </p:cNvPr>
          <p:cNvSpPr>
            <a:spLocks noGrp="1"/>
          </p:cNvSpPr>
          <p:nvPr>
            <p:ph type="title"/>
          </p:nvPr>
        </p:nvSpPr>
        <p:spPr/>
        <p:txBody>
          <a:bodyPr/>
          <a:lstStyle/>
          <a:p>
            <a:endParaRPr lang="en-US"/>
          </a:p>
        </p:txBody>
      </p:sp>
      <p:pic>
        <p:nvPicPr>
          <p:cNvPr id="117764" name="Picture 4">
            <a:extLst>
              <a:ext uri="{FF2B5EF4-FFF2-40B4-BE49-F238E27FC236}">
                <a16:creationId xmlns:a16="http://schemas.microsoft.com/office/drawing/2014/main" id="{9613DCD3-5B70-DD92-C8EB-AF70911A410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6145" y="-138977"/>
            <a:ext cx="9011709" cy="6758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941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9A765CA-44F6-F281-78A3-08D22970F3D7}"/>
              </a:ext>
            </a:extLst>
          </p:cNvPr>
          <p:cNvSpPr>
            <a:spLocks noGrp="1" noChangeArrowheads="1"/>
          </p:cNvSpPr>
          <p:nvPr>
            <p:ph type="title"/>
          </p:nvPr>
        </p:nvSpPr>
        <p:spPr/>
        <p:txBody>
          <a:bodyPr/>
          <a:lstStyle/>
          <a:p>
            <a:r>
              <a:rPr lang="en-US" altLang="en-US" sz="2400" b="1">
                <a:solidFill>
                  <a:srgbClr val="0070C0"/>
                </a:solidFill>
                <a:latin typeface="Times New Roman" panose="02020603050405020304" pitchFamily="18" charset="0"/>
                <a:cs typeface="Times New Roman" panose="02020603050405020304" pitchFamily="18" charset="0"/>
              </a:rPr>
              <a:t>The Financial Impact of Injuries</a:t>
            </a:r>
            <a:br>
              <a:rPr lang="en-US" altLang="en-US" sz="2400">
                <a:solidFill>
                  <a:srgbClr val="0070C0"/>
                </a:solidFill>
                <a:latin typeface="Tahoma" panose="020B0604030504040204" pitchFamily="34" charset="0"/>
                <a:cs typeface="Times New Roman" panose="02020603050405020304" pitchFamily="18" charset="0"/>
              </a:rPr>
            </a:br>
            <a:r>
              <a:rPr lang="en-US" altLang="en-US" sz="2400" b="1">
                <a:solidFill>
                  <a:srgbClr val="0070C0"/>
                </a:solidFill>
                <a:latin typeface="Times New Roman" panose="02020603050405020304" pitchFamily="18" charset="0"/>
                <a:cs typeface="Times New Roman" panose="02020603050405020304" pitchFamily="18" charset="0"/>
              </a:rPr>
              <a:t>(Knowing that Employee Safety is a Core Value)</a:t>
            </a:r>
            <a:br>
              <a:rPr lang="en-US" altLang="en-US" sz="2400">
                <a:solidFill>
                  <a:srgbClr val="0070C0"/>
                </a:solidFill>
                <a:latin typeface="Tahoma" panose="020B0604030504040204" pitchFamily="34" charset="0"/>
                <a:cs typeface="Times New Roman" panose="02020603050405020304" pitchFamily="18" charset="0"/>
              </a:rPr>
            </a:br>
            <a:endParaRPr lang="en-US" altLang="en-US" sz="2400">
              <a:solidFill>
                <a:srgbClr val="0070C0"/>
              </a:solidFill>
            </a:endParaRPr>
          </a:p>
        </p:txBody>
      </p:sp>
      <p:sp>
        <p:nvSpPr>
          <p:cNvPr id="10243" name="Rectangle 2">
            <a:extLst>
              <a:ext uri="{FF2B5EF4-FFF2-40B4-BE49-F238E27FC236}">
                <a16:creationId xmlns:a16="http://schemas.microsoft.com/office/drawing/2014/main" id="{23E580BB-1E87-6F02-AA27-5DD8AFC35D9E}"/>
              </a:ext>
            </a:extLst>
          </p:cNvPr>
          <p:cNvSpPr>
            <a:spLocks noChangeArrowheads="1"/>
          </p:cNvSpPr>
          <p:nvPr/>
        </p:nvSpPr>
        <p:spPr bwMode="auto">
          <a:xfrm>
            <a:off x="169863" y="612775"/>
            <a:ext cx="8804275" cy="560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b="1" dirty="0">
                <a:latin typeface="Times New Roman" panose="02020603050405020304" pitchFamily="18" charset="0"/>
                <a:cs typeface="Times New Roman" panose="02020603050405020304" pitchFamily="18" charset="0"/>
              </a:rPr>
              <a:t> </a:t>
            </a:r>
            <a:endParaRPr lang="en-US" altLang="en-US" sz="1600" dirty="0">
              <a:latin typeface="Tahoma" panose="020B0604030504040204" pitchFamily="34" charset="0"/>
              <a:cs typeface="Times New Roman" panose="02020603050405020304" pitchFamily="18" charset="0"/>
            </a:endParaRPr>
          </a:p>
          <a:p>
            <a:pPr>
              <a:spcBef>
                <a:spcPct val="0"/>
              </a:spcBef>
              <a:buFontTx/>
              <a:buNone/>
            </a:pPr>
            <a:r>
              <a:rPr lang="en-US" altLang="en-US" sz="1600" dirty="0">
                <a:latin typeface="Times New Roman" panose="02020603050405020304" pitchFamily="18" charset="0"/>
                <a:cs typeface="Times New Roman" panose="02020603050405020304" pitchFamily="18" charset="0"/>
              </a:rPr>
              <a:t> </a:t>
            </a:r>
            <a:endParaRPr lang="en-US" altLang="en-US" sz="1600" dirty="0">
              <a:latin typeface="Tahoma" panose="020B0604030504040204" pitchFamily="34" charset="0"/>
              <a:cs typeface="Times New Roman" panose="02020603050405020304" pitchFamily="18" charset="0"/>
            </a:endParaRPr>
          </a:p>
          <a:p>
            <a:pPr>
              <a:spcBef>
                <a:spcPct val="0"/>
              </a:spcBef>
              <a:buFontTx/>
              <a:buNone/>
            </a:pPr>
            <a:r>
              <a:rPr lang="en-US" altLang="en-US" sz="1800" b="1" dirty="0">
                <a:latin typeface="Times New Roman" panose="02020603050405020304" pitchFamily="18" charset="0"/>
                <a:cs typeface="Times New Roman" panose="02020603050405020304" pitchFamily="18" charset="0"/>
              </a:rPr>
              <a:t> Let’s analyze the costs associated with an employee getting debris in his eye.  The claim is initially reserved at $1,500.  This cost is covered by the Self-Insured Group Trust minus the deductible covered by the employer.  The employee is back to work the next day.   </a:t>
            </a:r>
          </a:p>
          <a:p>
            <a:pPr>
              <a:spcBef>
                <a:spcPct val="0"/>
              </a:spcBef>
              <a:buFontTx/>
              <a:buNone/>
            </a:pPr>
            <a:endParaRPr lang="en-US" altLang="en-US" sz="1800" b="1" dirty="0">
              <a:latin typeface="Times New Roman" panose="02020603050405020304" pitchFamily="18" charset="0"/>
              <a:cs typeface="Times New Roman" panose="02020603050405020304" pitchFamily="18" charset="0"/>
            </a:endParaRPr>
          </a:p>
          <a:p>
            <a:pPr>
              <a:spcBef>
                <a:spcPct val="0"/>
              </a:spcBef>
              <a:buFontTx/>
              <a:buNone/>
            </a:pPr>
            <a:r>
              <a:rPr lang="en-US" altLang="en-US" sz="1800" b="1" i="1" dirty="0">
                <a:solidFill>
                  <a:srgbClr val="0070C0"/>
                </a:solidFill>
                <a:latin typeface="Times New Roman" panose="02020603050405020304" pitchFamily="18" charset="0"/>
                <a:cs typeface="Times New Roman" panose="02020603050405020304" pitchFamily="18" charset="0"/>
              </a:rPr>
              <a:t>Keep in mind deductibles are a direct cost to the employer.  </a:t>
            </a:r>
            <a:endParaRPr lang="en-US" altLang="en-US" sz="1800" b="1" i="1" dirty="0">
              <a:solidFill>
                <a:srgbClr val="0070C0"/>
              </a:solidFill>
              <a:latin typeface="Tahoma" panose="020B0604030504040204" pitchFamily="34" charset="0"/>
              <a:cs typeface="Times New Roman" panose="02020603050405020304" pitchFamily="18" charset="0"/>
            </a:endParaRPr>
          </a:p>
          <a:p>
            <a:pPr>
              <a:spcBef>
                <a:spcPct val="0"/>
              </a:spcBef>
              <a:buFontTx/>
              <a:buNone/>
            </a:pPr>
            <a:r>
              <a:rPr lang="en-US" altLang="en-US" sz="1800" b="1" dirty="0">
                <a:latin typeface="Times New Roman" panose="02020603050405020304" pitchFamily="18" charset="0"/>
                <a:cs typeface="Times New Roman" panose="02020603050405020304" pitchFamily="18" charset="0"/>
              </a:rPr>
              <a:t>Indirect costs can be calculated.  </a:t>
            </a:r>
          </a:p>
          <a:p>
            <a:pPr>
              <a:spcBef>
                <a:spcPct val="0"/>
              </a:spcBef>
              <a:buFontTx/>
              <a:buNone/>
            </a:pPr>
            <a:r>
              <a:rPr lang="en-US" altLang="en-US" sz="1800" b="1" dirty="0">
                <a:latin typeface="Times New Roman" panose="02020603050405020304" pitchFamily="18" charset="0"/>
                <a:cs typeface="Times New Roman" panose="02020603050405020304" pitchFamily="18" charset="0"/>
              </a:rPr>
              <a:t>Add up all the time spent on this injury, multiply by salary and you have an indirect cost.  Factor in your profit margin for this job, let’s say it’s 5%. Somehow you will have to make up what was lost (increase revenue) and do it injury free! </a:t>
            </a:r>
            <a:endParaRPr lang="en-US" altLang="en-US" sz="1800" dirty="0">
              <a:latin typeface="Tahoma" panose="020B0604030504040204" pitchFamily="34" charset="0"/>
              <a:cs typeface="Times New Roman" panose="02020603050405020304" pitchFamily="18" charset="0"/>
            </a:endParaRPr>
          </a:p>
          <a:p>
            <a:pPr>
              <a:spcBef>
                <a:spcPct val="0"/>
              </a:spcBef>
              <a:buFontTx/>
              <a:buNone/>
            </a:pPr>
            <a:r>
              <a:rPr lang="en-US" altLang="en-US" sz="1800" b="1" dirty="0">
                <a:latin typeface="Times New Roman" panose="02020603050405020304" pitchFamily="18" charset="0"/>
                <a:cs typeface="Times New Roman" panose="02020603050405020304" pitchFamily="18" charset="0"/>
              </a:rPr>
              <a:t> </a:t>
            </a:r>
            <a:endParaRPr lang="en-US" altLang="en-US" sz="1800" dirty="0">
              <a:latin typeface="Tahoma" panose="020B0604030504040204" pitchFamily="34" charset="0"/>
              <a:cs typeface="Times New Roman" panose="02020603050405020304" pitchFamily="18" charset="0"/>
            </a:endParaRPr>
          </a:p>
          <a:p>
            <a:pPr>
              <a:spcBef>
                <a:spcPct val="0"/>
              </a:spcBef>
              <a:buFontTx/>
              <a:buNone/>
            </a:pPr>
            <a:r>
              <a:rPr lang="en-US" altLang="en-US" sz="1800" b="1" i="1" dirty="0">
                <a:solidFill>
                  <a:srgbClr val="0070C0"/>
                </a:solidFill>
                <a:latin typeface="Times New Roman" panose="02020603050405020304" pitchFamily="18" charset="0"/>
                <a:cs typeface="Times New Roman" panose="02020603050405020304" pitchFamily="18" charset="0"/>
              </a:rPr>
              <a:t>Where does the $$$ for indirect cost of injuries come from?  </a:t>
            </a:r>
            <a:endParaRPr lang="en-US" altLang="en-US" sz="1800" i="1" dirty="0">
              <a:solidFill>
                <a:srgbClr val="0070C0"/>
              </a:solidFill>
              <a:latin typeface="Tahoma" panose="020B0604030504040204" pitchFamily="34" charset="0"/>
              <a:cs typeface="Times New Roman" panose="02020603050405020304" pitchFamily="18" charset="0"/>
            </a:endParaRPr>
          </a:p>
          <a:p>
            <a:pPr>
              <a:spcBef>
                <a:spcPct val="0"/>
              </a:spcBef>
              <a:buFontTx/>
              <a:buNone/>
            </a:pPr>
            <a:r>
              <a:rPr lang="en-US" altLang="en-US" sz="1800" b="1" dirty="0">
                <a:latin typeface="Times New Roman" panose="02020603050405020304" pitchFamily="18" charset="0"/>
                <a:cs typeface="Times New Roman" panose="02020603050405020304" pitchFamily="18" charset="0"/>
              </a:rPr>
              <a:t> Be conscious of the big financial picture when it comes to accident costs. </a:t>
            </a:r>
          </a:p>
          <a:p>
            <a:pPr>
              <a:spcBef>
                <a:spcPct val="0"/>
              </a:spcBef>
              <a:buFontTx/>
              <a:buNone/>
            </a:pPr>
            <a:endParaRPr lang="en-US" altLang="en-US" sz="2800" b="1" dirty="0">
              <a:solidFill>
                <a:srgbClr val="0070C0"/>
              </a:solidFill>
              <a:latin typeface="Times New Roman" panose="02020603050405020304" pitchFamily="18" charset="0"/>
              <a:cs typeface="Times New Roman" panose="02020603050405020304" pitchFamily="18" charset="0"/>
            </a:endParaRPr>
          </a:p>
          <a:p>
            <a:pPr>
              <a:spcBef>
                <a:spcPct val="0"/>
              </a:spcBef>
              <a:buFontTx/>
              <a:buNone/>
            </a:pPr>
            <a:r>
              <a:rPr lang="en-US" altLang="en-US" sz="2800" b="1" dirty="0">
                <a:solidFill>
                  <a:srgbClr val="0070C0"/>
                </a:solidFill>
                <a:latin typeface="Times New Roman" panose="02020603050405020304" pitchFamily="18" charset="0"/>
                <a:cs typeface="Times New Roman" panose="02020603050405020304" pitchFamily="18" charset="0"/>
              </a:rPr>
              <a:t>Every injury has a financial impact on your business! </a:t>
            </a:r>
            <a:r>
              <a:rPr lang="en-US" altLang="en-US" sz="2800" b="1" dirty="0">
                <a:solidFill>
                  <a:srgbClr val="0070C0"/>
                </a:solidFill>
                <a:latin typeface="Times New Roman" panose="02020603050405020304" pitchFamily="18" charset="0"/>
                <a:cs typeface="Times New Roman" panose="02020603050405020304" pitchFamily="18" charset="0"/>
                <a:hlinkClick r:id="rId3"/>
              </a:rPr>
              <a:t>https://www.osha.gov/safetypays</a:t>
            </a:r>
            <a:r>
              <a:rPr lang="en-US" altLang="en-US" sz="2800" b="1" dirty="0">
                <a:solidFill>
                  <a:srgbClr val="0070C0"/>
                </a:solidFill>
                <a:latin typeface="Times New Roman" panose="02020603050405020304" pitchFamily="18" charset="0"/>
                <a:cs typeface="Times New Roman" panose="02020603050405020304" pitchFamily="18" charset="0"/>
              </a:rPr>
              <a:t>  </a:t>
            </a:r>
            <a:endParaRPr lang="en-US" altLang="en-US" sz="2800" dirty="0">
              <a:solidFill>
                <a:srgbClr val="0070C0"/>
              </a:solidFill>
              <a:latin typeface="Tahoma" panose="020B0604030504040204" pitchFamily="34"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3321" y="3165298"/>
            <a:ext cx="4355594" cy="302895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742858" y="2085760"/>
            <a:ext cx="6857572" cy="268605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title"/>
          </p:nvPr>
        </p:nvSpPr>
        <p:spPr>
          <a:xfrm>
            <a:off x="144406" y="2767106"/>
            <a:ext cx="2884546" cy="3071906"/>
          </a:xfrm>
        </p:spPr>
        <p:txBody>
          <a:bodyPr vert="horz" lIns="91440" tIns="45720" rIns="91440" bIns="45720" rtlCol="0" anchor="t">
            <a:normAutofit/>
          </a:bodyPr>
          <a:lstStyle/>
          <a:p>
            <a:pPr defTabSz="914400"/>
            <a:r>
              <a:rPr lang="en-US" sz="3500" kern="1200" dirty="0">
                <a:solidFill>
                  <a:srgbClr val="FFFFFF"/>
                </a:solidFill>
                <a:latin typeface="+mj-lt"/>
                <a:ea typeface="+mj-ea"/>
                <a:cs typeface="+mj-cs"/>
              </a:rPr>
              <a:t>Management Leadership</a:t>
            </a:r>
          </a:p>
        </p:txBody>
      </p:sp>
      <p:pic>
        <p:nvPicPr>
          <p:cNvPr id="4" name="Picture 3" title="Management leadership"/>
          <p:cNvPicPr>
            <a:picLocks noChangeAspect="1"/>
          </p:cNvPicPr>
          <p:nvPr/>
        </p:nvPicPr>
        <p:blipFill>
          <a:blip r:embed="rId3"/>
          <a:stretch>
            <a:fillRect/>
          </a:stretch>
        </p:blipFill>
        <p:spPr>
          <a:xfrm>
            <a:off x="3376821" y="917822"/>
            <a:ext cx="5419311" cy="5022355"/>
          </a:xfrm>
          <a:prstGeom prst="rect">
            <a:avLst/>
          </a:prstGeom>
        </p:spPr>
      </p:pic>
    </p:spTree>
    <p:extLst>
      <p:ext uri="{BB962C8B-B14F-4D97-AF65-F5344CB8AC3E}">
        <p14:creationId xmlns:p14="http://schemas.microsoft.com/office/powerpoint/2010/main" val="4218983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lgn="ctr">
              <a:buNone/>
            </a:pPr>
            <a:r>
              <a:rPr lang="en-US" sz="3200" b="1" dirty="0"/>
              <a:t>Management Leadership</a:t>
            </a:r>
            <a:r>
              <a:rPr lang="en-US" dirty="0"/>
              <a:t>	</a:t>
            </a:r>
          </a:p>
          <a:p>
            <a:pPr marL="0" indent="0">
              <a:buNone/>
            </a:pPr>
            <a:r>
              <a:rPr lang="en-US" dirty="0"/>
              <a:t>	</a:t>
            </a:r>
          </a:p>
        </p:txBody>
      </p:sp>
      <p:sp>
        <p:nvSpPr>
          <p:cNvPr id="7" name="TextBox 6"/>
          <p:cNvSpPr txBox="1"/>
          <p:nvPr/>
        </p:nvSpPr>
        <p:spPr>
          <a:xfrm>
            <a:off x="838200" y="3048000"/>
            <a:ext cx="7620000" cy="2308324"/>
          </a:xfrm>
          <a:prstGeom prst="rect">
            <a:avLst/>
          </a:prstGeom>
          <a:solidFill>
            <a:srgbClr val="002060"/>
          </a:solidFill>
          <a:ln>
            <a:solidFill>
              <a:srgbClr val="0070C0"/>
            </a:solidFill>
          </a:ln>
        </p:spPr>
        <p:txBody>
          <a:bodyPr wrap="square" rtlCol="0">
            <a:spAutoFit/>
          </a:bodyPr>
          <a:lstStyle/>
          <a:p>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How to accomplish it: </a:t>
            </a:r>
          </a:p>
          <a:p>
            <a:endParaRPr lang="en-US" sz="1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Establish a written safety and health policy statement signed by top management </a:t>
            </a:r>
          </a:p>
          <a:p>
            <a:pPr marL="285750" indent="-285750">
              <a:buFont typeface="Arial" panose="020B0604020202020204" pitchFamily="34" charset="0"/>
              <a:buChar char="•"/>
            </a:pPr>
            <a:endParaRPr lang="en-US"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Communicate the policy to all workers, contractors, unions, supplier, visitors, customers, etc. </a:t>
            </a:r>
          </a:p>
        </p:txBody>
      </p:sp>
    </p:spTree>
    <p:extLst>
      <p:ext uri="{BB962C8B-B14F-4D97-AF65-F5344CB8AC3E}">
        <p14:creationId xmlns:p14="http://schemas.microsoft.com/office/powerpoint/2010/main" val="404691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lstStyle/>
          <a:p>
            <a:pPr marL="0" indent="0">
              <a:buNone/>
            </a:pPr>
            <a:r>
              <a:rPr lang="en-US" sz="3200" b="1" dirty="0"/>
              <a:t>Management Leadership</a:t>
            </a:r>
            <a:r>
              <a:rPr lang="en-US" dirty="0"/>
              <a:t>	</a:t>
            </a:r>
          </a:p>
          <a:p>
            <a:pPr marL="0" indent="0">
              <a:buNone/>
            </a:pPr>
            <a:r>
              <a:rPr lang="en-US" sz="3200" b="1" dirty="0">
                <a:solidFill>
                  <a:prstClr val="black"/>
                </a:solidFill>
              </a:rPr>
              <a:t>Action Item: </a:t>
            </a:r>
            <a:r>
              <a:rPr lang="en-US" sz="3200" dirty="0">
                <a:solidFill>
                  <a:prstClr val="black"/>
                </a:solidFill>
              </a:rPr>
              <a:t>Define program goals and expectations</a:t>
            </a:r>
            <a:endParaRPr lang="en-US" sz="3200" dirty="0"/>
          </a:p>
          <a:p>
            <a:pPr marL="0" indent="0">
              <a:buNone/>
            </a:pPr>
            <a:r>
              <a:rPr lang="en-US" sz="3200" dirty="0"/>
              <a:t>	</a:t>
            </a:r>
          </a:p>
        </p:txBody>
      </p:sp>
      <p:sp>
        <p:nvSpPr>
          <p:cNvPr id="7" name="TextBox 6"/>
          <p:cNvSpPr txBox="1"/>
          <p:nvPr/>
        </p:nvSpPr>
        <p:spPr>
          <a:xfrm>
            <a:off x="1066800" y="3048000"/>
            <a:ext cx="6934200" cy="2308324"/>
          </a:xfrm>
          <a:prstGeom prst="rect">
            <a:avLst/>
          </a:prstGeom>
          <a:solidFill>
            <a:srgbClr val="002060"/>
          </a:solidFill>
          <a:ln>
            <a:solidFill>
              <a:srgbClr val="0070C0"/>
            </a:solidFill>
          </a:ln>
        </p:spPr>
        <p:txBody>
          <a:bodyPr wrap="square" rtlCol="0">
            <a:spAutoFit/>
          </a:bodyPr>
          <a:lstStyle/>
          <a:p>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How to accomplish it: </a:t>
            </a:r>
          </a:p>
          <a:p>
            <a:endParaRPr lang="en-US" sz="1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Establish realistic, attainable and measurable goals that demonstrate progress toward improving safety and health</a:t>
            </a:r>
          </a:p>
          <a:p>
            <a:endParaRPr lang="en-US"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Develop safety and health plans</a:t>
            </a:r>
          </a:p>
        </p:txBody>
      </p:sp>
    </p:spTree>
    <p:extLst>
      <p:ext uri="{BB962C8B-B14F-4D97-AF65-F5344CB8AC3E}">
        <p14:creationId xmlns:p14="http://schemas.microsoft.com/office/powerpoint/2010/main" val="3397995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152400"/>
            <a:ext cx="8991600" cy="838200"/>
          </a:xfrm>
        </p:spPr>
        <p:txBody>
          <a:bodyPr/>
          <a:lstStyle/>
          <a:p>
            <a:r>
              <a:rPr lang="en-US" sz="3600" dirty="0"/>
              <a:t>Elements of Safety &amp; Health Programs</a:t>
            </a:r>
          </a:p>
        </p:txBody>
      </p:sp>
      <p:sp>
        <p:nvSpPr>
          <p:cNvPr id="3" name="Content Placeholder 2"/>
          <p:cNvSpPr>
            <a:spLocks noGrp="1"/>
          </p:cNvSpPr>
          <p:nvPr>
            <p:ph sz="half" idx="1"/>
          </p:nvPr>
        </p:nvSpPr>
        <p:spPr>
          <a:xfrm>
            <a:off x="1066800" y="1202317"/>
            <a:ext cx="7543800" cy="2754217"/>
          </a:xfrm>
        </p:spPr>
        <p:txBody>
          <a:bodyPr>
            <a:normAutofit/>
          </a:bodyPr>
          <a:lstStyle/>
          <a:p>
            <a:pPr marL="0" indent="0" algn="ctr">
              <a:buNone/>
            </a:pPr>
            <a:r>
              <a:rPr lang="en-US" sz="3200" b="1" dirty="0"/>
              <a:t>Management Leadership</a:t>
            </a:r>
            <a:r>
              <a:rPr lang="en-US" sz="3200" dirty="0"/>
              <a:t>	</a:t>
            </a:r>
          </a:p>
          <a:p>
            <a:pPr marL="0" indent="0" algn="ctr">
              <a:buNone/>
            </a:pPr>
            <a:r>
              <a:rPr lang="en-US" sz="3200" b="1" dirty="0"/>
              <a:t>Action: </a:t>
            </a:r>
            <a:r>
              <a:rPr lang="en-US" sz="3200" dirty="0"/>
              <a:t>Allocate Resources 	</a:t>
            </a:r>
          </a:p>
        </p:txBody>
      </p:sp>
      <p:sp>
        <p:nvSpPr>
          <p:cNvPr id="7" name="TextBox 6"/>
          <p:cNvSpPr txBox="1"/>
          <p:nvPr/>
        </p:nvSpPr>
        <p:spPr>
          <a:xfrm>
            <a:off x="1219200" y="3048000"/>
            <a:ext cx="6858000" cy="1938992"/>
          </a:xfrm>
          <a:prstGeom prst="rect">
            <a:avLst/>
          </a:prstGeom>
          <a:solidFill>
            <a:srgbClr val="002060"/>
          </a:solidFill>
          <a:ln>
            <a:solidFill>
              <a:srgbClr val="0070C0"/>
            </a:solidFill>
          </a:ln>
        </p:spPr>
        <p:txBody>
          <a:bodyPr wrap="square" rtlCol="0">
            <a:spAutoFit/>
          </a:bodyPr>
          <a:lstStyle/>
          <a:p>
            <a:r>
              <a:rPr 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How to accomplish it: </a:t>
            </a:r>
          </a:p>
          <a:p>
            <a:endParaRPr lang="en-US" sz="1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Integrate safety and health into planning and budgeting </a:t>
            </a:r>
          </a:p>
          <a:p>
            <a:pPr marL="285750" indent="-285750">
              <a:buFont typeface="Arial" panose="020B0604020202020204" pitchFamily="34" charset="0"/>
              <a:buChar char="•"/>
            </a:pPr>
            <a:endParaRPr lang="en-US"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en-US" sz="2400" dirty="0">
                <a:solidFill>
                  <a:schemeClr val="bg1"/>
                </a:solidFill>
                <a:latin typeface="Tahoma" panose="020B0604030504040204" pitchFamily="34" charset="0"/>
                <a:ea typeface="Tahoma" panose="020B0604030504040204" pitchFamily="34" charset="0"/>
                <a:cs typeface="Tahoma" panose="020B0604030504040204" pitchFamily="34" charset="0"/>
              </a:rPr>
              <a:t>Allow time in workers schedule for participation </a:t>
            </a:r>
          </a:p>
        </p:txBody>
      </p:sp>
    </p:spTree>
    <p:extLst>
      <p:ext uri="{BB962C8B-B14F-4D97-AF65-F5344CB8AC3E}">
        <p14:creationId xmlns:p14="http://schemas.microsoft.com/office/powerpoint/2010/main" val="103013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ppt53C6.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b="1" i="1" dirty="0"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276326D079E4B9C2C183E8A653DA5" ma:contentTypeVersion="18" ma:contentTypeDescription="Create a new document." ma:contentTypeScope="" ma:versionID="80289cd4f7cd8f589c7b1a13dc812c03">
  <xsd:schema xmlns:xsd="http://www.w3.org/2001/XMLSchema" xmlns:xs="http://www.w3.org/2001/XMLSchema" xmlns:p="http://schemas.microsoft.com/office/2006/metadata/properties" xmlns:ns2="1a96a539-16c1-4c2d-a91c-8bea49b083b7" xmlns:ns3="7ce920ec-ded5-4ec4-9ced-ddc12264b9e0" targetNamespace="http://schemas.microsoft.com/office/2006/metadata/properties" ma:root="true" ma:fieldsID="b15560715c660e295e15ff1394486b1b" ns2:_="" ns3:_="">
    <xsd:import namespace="1a96a539-16c1-4c2d-a91c-8bea49b083b7"/>
    <xsd:import namespace="7ce920ec-ded5-4ec4-9ced-ddc12264b9e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96a539-16c1-4c2d-a91c-8bea49b083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2e66b37-19b7-4322-9476-c4d65b92be3e"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e920ec-ded5-4ec4-9ced-ddc12264b9e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51ce222-ef3c-4d1e-88fb-7a7e02a0cea0}" ma:internalName="TaxCatchAll" ma:showField="CatchAllData" ma:web="7ce920ec-ded5-4ec4-9ced-ddc12264b9e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a96a539-16c1-4c2d-a91c-8bea49b083b7">
      <Terms xmlns="http://schemas.microsoft.com/office/infopath/2007/PartnerControls"/>
    </lcf76f155ced4ddcb4097134ff3c332f>
    <TaxCatchAll xmlns="7ce920ec-ded5-4ec4-9ced-ddc12264b9e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8DE9F4-39C3-4D99-9EBD-9192104C63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96a539-16c1-4c2d-a91c-8bea49b083b7"/>
    <ds:schemaRef ds:uri="7ce920ec-ded5-4ec4-9ced-ddc12264b9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59EE52-460A-478E-92AA-18C1C709E981}">
  <ds:schemaRefs>
    <ds:schemaRef ds:uri="http://schemas.microsoft.com/office/2006/metadata/properties"/>
    <ds:schemaRef ds:uri="http://schemas.microsoft.com/office/infopath/2007/PartnerControls"/>
    <ds:schemaRef ds:uri="1a96a539-16c1-4c2d-a91c-8bea49b083b7"/>
    <ds:schemaRef ds:uri="7ce920ec-ded5-4ec4-9ced-ddc12264b9e0"/>
  </ds:schemaRefs>
</ds:datastoreItem>
</file>

<file path=customXml/itemProps3.xml><?xml version="1.0" encoding="utf-8"?>
<ds:datastoreItem xmlns:ds="http://schemas.openxmlformats.org/officeDocument/2006/customXml" ds:itemID="{9EFA94D2-8D78-415E-835A-9381B3DA00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ppt1CD2.tmp</Template>
  <TotalTime>4407</TotalTime>
  <Words>2614</Words>
  <Application>Microsoft Office PowerPoint</Application>
  <PresentationFormat>On-screen Show (4:3)</PresentationFormat>
  <Paragraphs>308</Paragraphs>
  <Slides>33</Slides>
  <Notes>32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33</vt:i4>
      </vt:variant>
    </vt:vector>
  </HeadingPairs>
  <TitlesOfParts>
    <vt:vector size="44" baseType="lpstr">
      <vt:lpstr>Aptos</vt:lpstr>
      <vt:lpstr>Aptos Display</vt:lpstr>
      <vt:lpstr>Arial</vt:lpstr>
      <vt:lpstr>Calibri</vt:lpstr>
      <vt:lpstr>Google Sans</vt:lpstr>
      <vt:lpstr>Segoe UI</vt:lpstr>
      <vt:lpstr>Tahoma</vt:lpstr>
      <vt:lpstr>Times New Roman</vt:lpstr>
      <vt:lpstr>Wingdings</vt:lpstr>
      <vt:lpstr>1_ppt53C6.tmp</vt:lpstr>
      <vt:lpstr>Office Theme</vt:lpstr>
      <vt:lpstr>Cross Insurance TPA Loss Control Services Safety and Health Management Systems Approach </vt:lpstr>
      <vt:lpstr>Introduction </vt:lpstr>
      <vt:lpstr>Introduction </vt:lpstr>
      <vt:lpstr>PowerPoint Presentation</vt:lpstr>
      <vt:lpstr>The Financial Impact of Injuries (Knowing that Employee Safety is a Core Value) </vt:lpstr>
      <vt:lpstr>Management Leadership</vt:lpstr>
      <vt:lpstr>Elements of Safety &amp; Health Programs</vt:lpstr>
      <vt:lpstr>Elements of Safety &amp; Health Programs</vt:lpstr>
      <vt:lpstr>Elements of Safety &amp; Health Programs</vt:lpstr>
      <vt:lpstr>Elements of Safety &amp; Health Programs</vt:lpstr>
      <vt:lpstr>Worker Participation</vt:lpstr>
      <vt:lpstr>Elements of Safety &amp; Health Programs</vt:lpstr>
      <vt:lpstr>Elements of Safety &amp; Health Programs</vt:lpstr>
      <vt:lpstr>Elements of Safety &amp; Health Programs</vt:lpstr>
      <vt:lpstr>Elements of Safety &amp; Health Programs</vt:lpstr>
      <vt:lpstr>Hazard Identification and Assessment</vt:lpstr>
      <vt:lpstr>Elements of Safety &amp; Health Programs</vt:lpstr>
      <vt:lpstr>Elements of Safety &amp; Health Programs</vt:lpstr>
      <vt:lpstr>Elements of Safety &amp; Health Programs</vt:lpstr>
      <vt:lpstr>Elements of Safety &amp; Health Programs</vt:lpstr>
      <vt:lpstr>Hazard Prevention &amp; Control</vt:lpstr>
      <vt:lpstr>Hazard Prevention and Control </vt:lpstr>
      <vt:lpstr>Education and Training</vt:lpstr>
      <vt:lpstr>Elements of Safety &amp; Health Programs</vt:lpstr>
      <vt:lpstr>Elements of Safety &amp; Health Programs</vt:lpstr>
      <vt:lpstr>Elements of Safety &amp; Health Programs</vt:lpstr>
      <vt:lpstr>Program Evaluation and Improvement</vt:lpstr>
      <vt:lpstr>Elements of Safety &amp; Health Programs</vt:lpstr>
      <vt:lpstr>Elements of Safety &amp; Health Programs</vt:lpstr>
      <vt:lpstr>Multi-Employer Worksites</vt:lpstr>
      <vt:lpstr>Elements of Safety &amp; Health Programs</vt:lpstr>
      <vt:lpstr>Keep Safety in Focus</vt:lpstr>
      <vt:lpstr>Benefits of Safety &amp; Health Programs</vt:lpstr>
    </vt:vector>
  </TitlesOfParts>
  <Company>OSHA Outreach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and Health Programs Slide Presentation</dc:title>
  <dc:subject>Safety and Health Programs</dc:subject>
  <dc:creator>OTIEC Resources Workgroup</dc:creator>
  <cp:lastModifiedBy>Michelle Martin</cp:lastModifiedBy>
  <cp:revision>249</cp:revision>
  <cp:lastPrinted>2015-02-02T21:25:01Z</cp:lastPrinted>
  <dcterms:created xsi:type="dcterms:W3CDTF">2009-02-10T20:09:14Z</dcterms:created>
  <dcterms:modified xsi:type="dcterms:W3CDTF">2024-11-12T17:01:53Z</dcterms:modified>
  <cp:category>General Industry Outreach Training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0x010100873276326D079E4B9C2C183E8A653DA5</vt:lpwstr>
  </property>
  <property fmtid="{D5CDD505-2E9C-101B-9397-08002B2CF9AE}" pid="3" name="Order">
    <vt:r8>1160200</vt:r8>
  </property>
</Properties>
</file>